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4.jpg" ContentType="image/jpeg"/>
  <Override PartName="/ppt/media/image9.jpg" ContentType="image/jpeg"/>
  <Override PartName="/ppt/media/image10.jpg" ContentType="image/jpeg"/>
  <Override PartName="/ppt/notesSlides/notesSlide1.xml" ContentType="application/vnd.openxmlformats-officedocument.presentationml.notesSlide+xml"/>
  <Override PartName="/ppt/media/image21.jpg" ContentType="image/jpeg"/>
  <Override PartName="/ppt/media/image22.jpg" ContentType="image/jpeg"/>
  <Override PartName="/ppt/media/image23.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8" r:id="rId3"/>
    <p:sldId id="260" r:id="rId4"/>
    <p:sldId id="290" r:id="rId5"/>
    <p:sldId id="292" r:id="rId6"/>
    <p:sldId id="266" r:id="rId7"/>
    <p:sldId id="288" r:id="rId8"/>
    <p:sldId id="287" r:id="rId9"/>
    <p:sldId id="277" r:id="rId10"/>
    <p:sldId id="291" r:id="rId11"/>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8000"/>
    <a:srgbClr val="1291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3" d="100"/>
          <a:sy n="93" d="100"/>
        </p:scale>
        <p:origin x="504" y="21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1864EED-6D36-4472-BED6-8237AC163142}" type="datetimeFigureOut">
              <a:rPr lang="en-GB" smtClean="0"/>
              <a:t>06/02/2025</a:t>
            </a:fld>
            <a:endParaRPr lang="en-GB"/>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EA3CC29-B1AA-4C25-BB15-098BA433CB73}" type="slidenum">
              <a:rPr lang="en-GB" smtClean="0"/>
              <a:t>‹#›</a:t>
            </a:fld>
            <a:endParaRPr lang="en-GB"/>
          </a:p>
        </p:txBody>
      </p:sp>
    </p:spTree>
    <p:extLst>
      <p:ext uri="{BB962C8B-B14F-4D97-AF65-F5344CB8AC3E}">
        <p14:creationId xmlns:p14="http://schemas.microsoft.com/office/powerpoint/2010/main" val="3213960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A3CC29-B1AA-4C25-BB15-098BA433CB73}" type="slidenum">
              <a:rPr lang="en-GB" smtClean="0"/>
              <a:t>7</a:t>
            </a:fld>
            <a:endParaRPr lang="en-GB"/>
          </a:p>
        </p:txBody>
      </p:sp>
    </p:spTree>
    <p:extLst>
      <p:ext uri="{BB962C8B-B14F-4D97-AF65-F5344CB8AC3E}">
        <p14:creationId xmlns:p14="http://schemas.microsoft.com/office/powerpoint/2010/main" val="1926464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1144766"/>
            <a:ext cx="9144000" cy="5713233"/>
          </a:xfrm>
          <a:prstGeom prst="rect">
            <a:avLst/>
          </a:prstGeom>
        </p:spPr>
      </p:pic>
      <p:sp>
        <p:nvSpPr>
          <p:cNvPr id="17" name="bg object 17"/>
          <p:cNvSpPr/>
          <p:nvPr/>
        </p:nvSpPr>
        <p:spPr>
          <a:xfrm>
            <a:off x="0" y="0"/>
            <a:ext cx="9144000" cy="2602865"/>
          </a:xfrm>
          <a:custGeom>
            <a:avLst/>
            <a:gdLst/>
            <a:ahLst/>
            <a:cxnLst/>
            <a:rect l="l" t="t" r="r" b="b"/>
            <a:pathLst>
              <a:path w="9144000" h="2602865">
                <a:moveTo>
                  <a:pt x="9144000" y="0"/>
                </a:moveTo>
                <a:lnTo>
                  <a:pt x="0" y="0"/>
                </a:lnTo>
                <a:lnTo>
                  <a:pt x="0" y="2602639"/>
                </a:lnTo>
                <a:lnTo>
                  <a:pt x="9144000" y="2060012"/>
                </a:lnTo>
                <a:lnTo>
                  <a:pt x="9144000" y="0"/>
                </a:lnTo>
                <a:close/>
              </a:path>
            </a:pathLst>
          </a:custGeom>
          <a:solidFill>
            <a:srgbClr val="1291D0"/>
          </a:solidFill>
        </p:spPr>
        <p:txBody>
          <a:bodyPr wrap="square" lIns="0" tIns="0" rIns="0" bIns="0" rtlCol="0"/>
          <a:lstStyle/>
          <a:p>
            <a:endParaRPr/>
          </a:p>
        </p:txBody>
      </p:sp>
      <p:sp>
        <p:nvSpPr>
          <p:cNvPr id="2" name="Holder 2"/>
          <p:cNvSpPr>
            <a:spLocks noGrp="1"/>
          </p:cNvSpPr>
          <p:nvPr>
            <p:ph type="ctrTitle"/>
          </p:nvPr>
        </p:nvSpPr>
        <p:spPr>
          <a:xfrm>
            <a:off x="546354" y="278638"/>
            <a:ext cx="6639559" cy="1366520"/>
          </a:xfrm>
          <a:prstGeom prst="rect">
            <a:avLst/>
          </a:prstGeom>
        </p:spPr>
        <p:txBody>
          <a:bodyPr wrap="square" lIns="0" tIns="0" rIns="0" bIns="0">
            <a:spAutoFit/>
          </a:bodyPr>
          <a:lstStyle>
            <a:lvl1pPr>
              <a:defRPr sz="3600" b="1" i="0">
                <a:solidFill>
                  <a:schemeClr val="bg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1291D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7812023" y="260604"/>
            <a:ext cx="979170" cy="978408"/>
          </a:xfrm>
          <a:prstGeom prst="rect">
            <a:avLst/>
          </a:prstGeom>
        </p:spPr>
      </p:pic>
      <p:pic>
        <p:nvPicPr>
          <p:cNvPr id="18" name="bg object 18"/>
          <p:cNvPicPr/>
          <p:nvPr/>
        </p:nvPicPr>
        <p:blipFill>
          <a:blip r:embed="rId3" cstate="print"/>
          <a:stretch>
            <a:fillRect/>
          </a:stretch>
        </p:blipFill>
        <p:spPr>
          <a:xfrm>
            <a:off x="3890771" y="6352794"/>
            <a:ext cx="1362455" cy="179070"/>
          </a:xfrm>
          <a:prstGeom prst="rect">
            <a:avLst/>
          </a:prstGeom>
        </p:spPr>
      </p:pic>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74218" y="273812"/>
            <a:ext cx="3378835" cy="2305685"/>
          </a:xfrm>
          <a:prstGeom prst="rect">
            <a:avLst/>
          </a:prstGeom>
        </p:spPr>
        <p:txBody>
          <a:bodyPr wrap="square" lIns="0" tIns="0" rIns="0" bIns="0">
            <a:spAutoFit/>
          </a:bodyPr>
          <a:lstStyle>
            <a:lvl1pPr>
              <a:defRPr sz="3600" b="1" i="0">
                <a:solidFill>
                  <a:schemeClr val="bg1"/>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2/6/2025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voyagerschooltravel.com/school-trips-to-france/paris/" TargetMode="External"/><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hyperlink" Target="https://www.voyagerschooltravel.com/tours/christmas-wintersports-school-tri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voyagerschooltravel.com/about-us/our-accreditation/" TargetMode="Externa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ferris wheel and buildings at night&#10;&#10;Description automatically generated">
            <a:extLst>
              <a:ext uri="{FF2B5EF4-FFF2-40B4-BE49-F238E27FC236}">
                <a16:creationId xmlns:a16="http://schemas.microsoft.com/office/drawing/2014/main" id="{48309CE7-FE59-A318-2092-745877840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5259"/>
            <a:ext cx="9144000" cy="6096000"/>
          </a:xfrm>
          <a:prstGeom prst="rect">
            <a:avLst/>
          </a:prstGeom>
        </p:spPr>
      </p:pic>
      <p:sp>
        <p:nvSpPr>
          <p:cNvPr id="7" name="object 4">
            <a:extLst>
              <a:ext uri="{FF2B5EF4-FFF2-40B4-BE49-F238E27FC236}">
                <a16:creationId xmlns:a16="http://schemas.microsoft.com/office/drawing/2014/main" id="{97A3CD3C-E090-D184-405D-2722772EB538}"/>
              </a:ext>
            </a:extLst>
          </p:cNvPr>
          <p:cNvSpPr/>
          <p:nvPr/>
        </p:nvSpPr>
        <p:spPr>
          <a:xfrm>
            <a:off x="-14748" y="0"/>
            <a:ext cx="9158748" cy="2918024"/>
          </a:xfrm>
          <a:custGeom>
            <a:avLst/>
            <a:gdLst/>
            <a:ahLst/>
            <a:cxnLst/>
            <a:rect l="l" t="t" r="r" b="b"/>
            <a:pathLst>
              <a:path w="9144000" h="2602865">
                <a:moveTo>
                  <a:pt x="9144000" y="0"/>
                </a:moveTo>
                <a:lnTo>
                  <a:pt x="0" y="0"/>
                </a:lnTo>
                <a:lnTo>
                  <a:pt x="0" y="2602639"/>
                </a:lnTo>
                <a:lnTo>
                  <a:pt x="9144000" y="2060012"/>
                </a:lnTo>
                <a:lnTo>
                  <a:pt x="9144000" y="0"/>
                </a:lnTo>
                <a:close/>
              </a:path>
            </a:pathLst>
          </a:custGeom>
          <a:gradFill flip="none" rotWithShape="1">
            <a:gsLst>
              <a:gs pos="0">
                <a:schemeClr val="tx2"/>
              </a:gs>
              <a:gs pos="100000">
                <a:schemeClr val="tx2">
                  <a:lumMod val="40000"/>
                  <a:lumOff val="60000"/>
                </a:schemeClr>
              </a:gs>
            </a:gsLst>
            <a:lin ang="5400000" scaled="1"/>
            <a:tileRect/>
          </a:gradFill>
        </p:spPr>
        <p:txBody>
          <a:bodyPr wrap="square" lIns="0" tIns="0" rIns="0" bIns="0" rtlCol="0"/>
          <a:lstStyle/>
          <a:p>
            <a:endParaRPr sz="2800" dirty="0"/>
          </a:p>
        </p:txBody>
      </p:sp>
      <p:sp>
        <p:nvSpPr>
          <p:cNvPr id="2" name="object 2"/>
          <p:cNvSpPr txBox="1"/>
          <p:nvPr/>
        </p:nvSpPr>
        <p:spPr>
          <a:xfrm>
            <a:off x="452038" y="1516540"/>
            <a:ext cx="8244839" cy="319959"/>
          </a:xfrm>
          <a:prstGeom prst="rect">
            <a:avLst/>
          </a:prstGeom>
        </p:spPr>
        <p:txBody>
          <a:bodyPr vert="horz" wrap="square" lIns="0" tIns="12065" rIns="0" bIns="0" rtlCol="0">
            <a:spAutoFit/>
          </a:bodyPr>
          <a:lstStyle/>
          <a:p>
            <a:pPr algn="l"/>
            <a:r>
              <a:rPr lang="en-GB" sz="2000" b="1" dirty="0">
                <a:solidFill>
                  <a:srgbClr val="FFFFFF"/>
                </a:solidFill>
                <a:latin typeface="Arial"/>
                <a:cs typeface="Arial"/>
              </a:rPr>
              <a:t>Christmas &amp; Wintersports Festival</a:t>
            </a:r>
          </a:p>
        </p:txBody>
      </p:sp>
      <p:sp>
        <p:nvSpPr>
          <p:cNvPr id="3" name="object 3"/>
          <p:cNvSpPr txBox="1"/>
          <p:nvPr/>
        </p:nvSpPr>
        <p:spPr>
          <a:xfrm>
            <a:off x="449580" y="2030220"/>
            <a:ext cx="2120646" cy="627736"/>
          </a:xfrm>
          <a:prstGeom prst="rect">
            <a:avLst/>
          </a:prstGeom>
        </p:spPr>
        <p:txBody>
          <a:bodyPr vert="horz" wrap="square" lIns="0" tIns="12065" rIns="0" bIns="0" rtlCol="0">
            <a:spAutoFit/>
          </a:bodyPr>
          <a:lstStyle/>
          <a:p>
            <a:pPr marL="12700" marR="5080">
              <a:lnSpc>
                <a:spcPct val="100000"/>
              </a:lnSpc>
              <a:spcBef>
                <a:spcPts val="95"/>
              </a:spcBef>
            </a:pPr>
            <a:r>
              <a:rPr sz="2000" dirty="0">
                <a:solidFill>
                  <a:srgbClr val="FFFFFF"/>
                </a:solidFill>
                <a:latin typeface="Arial"/>
                <a:cs typeface="Arial"/>
              </a:rPr>
              <a:t>School</a:t>
            </a:r>
            <a:r>
              <a:rPr sz="2000" spc="-80" dirty="0">
                <a:solidFill>
                  <a:srgbClr val="FFFFFF"/>
                </a:solidFill>
                <a:latin typeface="Arial"/>
                <a:cs typeface="Arial"/>
              </a:rPr>
              <a:t> </a:t>
            </a:r>
            <a:r>
              <a:rPr sz="2000" spc="-20" dirty="0">
                <a:solidFill>
                  <a:srgbClr val="FFFFFF"/>
                </a:solidFill>
                <a:latin typeface="Arial"/>
                <a:cs typeface="Arial"/>
              </a:rPr>
              <a:t>Name</a:t>
            </a:r>
            <a:r>
              <a:rPr lang="en-US" sz="2000" spc="-20" dirty="0">
                <a:solidFill>
                  <a:srgbClr val="FFFFFF"/>
                </a:solidFill>
                <a:latin typeface="Arial"/>
                <a:cs typeface="Arial"/>
              </a:rPr>
              <a:t>: </a:t>
            </a:r>
            <a:r>
              <a:rPr sz="2000" spc="-20" dirty="0">
                <a:solidFill>
                  <a:srgbClr val="FFFFFF"/>
                </a:solidFill>
                <a:latin typeface="Arial"/>
                <a:cs typeface="Arial"/>
              </a:rPr>
              <a:t> Date</a:t>
            </a:r>
            <a:r>
              <a:rPr lang="en-US" sz="2000" spc="-20" dirty="0">
                <a:solidFill>
                  <a:srgbClr val="FFFFFF"/>
                </a:solidFill>
                <a:latin typeface="Arial"/>
                <a:cs typeface="Arial"/>
              </a:rPr>
              <a:t>:</a:t>
            </a:r>
            <a:endParaRPr sz="2000" dirty="0">
              <a:latin typeface="Arial"/>
              <a:cs typeface="Arial"/>
            </a:endParaRPr>
          </a:p>
        </p:txBody>
      </p:sp>
      <p:pic>
        <p:nvPicPr>
          <p:cNvPr id="4" name="object 4"/>
          <p:cNvPicPr/>
          <p:nvPr/>
        </p:nvPicPr>
        <p:blipFill>
          <a:blip r:embed="rId3" cstate="print"/>
          <a:stretch>
            <a:fillRect/>
          </a:stretch>
        </p:blipFill>
        <p:spPr>
          <a:xfrm>
            <a:off x="7937801" y="193101"/>
            <a:ext cx="979170" cy="978408"/>
          </a:xfrm>
          <a:prstGeom prst="rect">
            <a:avLst/>
          </a:prstGeom>
        </p:spPr>
      </p:pic>
      <p:sp>
        <p:nvSpPr>
          <p:cNvPr id="5" name="TextBox 8">
            <a:extLst>
              <a:ext uri="{FF2B5EF4-FFF2-40B4-BE49-F238E27FC236}">
                <a16:creationId xmlns:a16="http://schemas.microsoft.com/office/drawing/2014/main" id="{CD7F6149-7307-F2E1-C28C-1A945C824BCA}"/>
              </a:ext>
            </a:extLst>
          </p:cNvPr>
          <p:cNvSpPr txBox="1">
            <a:spLocks noChangeArrowheads="1"/>
          </p:cNvSpPr>
          <p:nvPr/>
        </p:nvSpPr>
        <p:spPr bwMode="auto">
          <a:xfrm>
            <a:off x="382541" y="193101"/>
            <a:ext cx="732823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4000" b="1" dirty="0">
                <a:solidFill>
                  <a:schemeClr val="bg1"/>
                </a:solidFill>
              </a:rPr>
              <a:t>Your trip to</a:t>
            </a:r>
          </a:p>
          <a:p>
            <a:pPr eaLnBrk="1" hangingPunct="1">
              <a:spcBef>
                <a:spcPct val="0"/>
              </a:spcBef>
              <a:buFontTx/>
              <a:buNone/>
            </a:pPr>
            <a:r>
              <a:rPr lang="en-GB" altLang="en-US" sz="4000" b="1" dirty="0">
                <a:solidFill>
                  <a:schemeClr val="bg1"/>
                </a:solidFill>
              </a:rPr>
              <a:t>the Opal Coast of France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ed background with white dots&#10;&#10;Description automatically generated">
            <a:extLst>
              <a:ext uri="{FF2B5EF4-FFF2-40B4-BE49-F238E27FC236}">
                <a16:creationId xmlns:a16="http://schemas.microsoft.com/office/drawing/2014/main" id="{2A9F6C85-3FF1-6E26-808B-4777A0F51721}"/>
              </a:ext>
            </a:extLst>
          </p:cNvPr>
          <p:cNvPicPr>
            <a:picLocks noChangeAspect="1"/>
          </p:cNvPicPr>
          <p:nvPr/>
        </p:nvPicPr>
        <p:blipFill>
          <a:blip r:embed="rId2">
            <a:extLst>
              <a:ext uri="{28A0092B-C50C-407E-A947-70E740481C1C}">
                <a14:useLocalDpi xmlns:a14="http://schemas.microsoft.com/office/drawing/2010/main" val="0"/>
              </a:ext>
            </a:extLst>
          </a:blip>
          <a:srcRect l="11218"/>
          <a:stretch/>
        </p:blipFill>
        <p:spPr>
          <a:xfrm>
            <a:off x="0" y="-76200"/>
            <a:ext cx="9162477" cy="7010400"/>
          </a:xfrm>
          <a:prstGeom prst="rect">
            <a:avLst/>
          </a:prstGeom>
        </p:spPr>
      </p:pic>
      <p:sp>
        <p:nvSpPr>
          <p:cNvPr id="2" name="object 2"/>
          <p:cNvSpPr txBox="1"/>
          <p:nvPr/>
        </p:nvSpPr>
        <p:spPr>
          <a:xfrm>
            <a:off x="4248403" y="6077458"/>
            <a:ext cx="648335" cy="185420"/>
          </a:xfrm>
          <a:prstGeom prst="rect">
            <a:avLst/>
          </a:prstGeom>
        </p:spPr>
        <p:txBody>
          <a:bodyPr vert="horz" wrap="square" lIns="0" tIns="12700" rIns="0" bIns="0" rtlCol="0">
            <a:spAutoFit/>
          </a:bodyPr>
          <a:lstStyle/>
          <a:p>
            <a:pPr marL="12700">
              <a:lnSpc>
                <a:spcPct val="100000"/>
              </a:lnSpc>
              <a:spcBef>
                <a:spcPts val="100"/>
              </a:spcBef>
            </a:pPr>
            <a:r>
              <a:rPr sz="1050" dirty="0">
                <a:solidFill>
                  <a:srgbClr val="FFFFFF"/>
                </a:solidFill>
                <a:latin typeface="Arial"/>
                <a:cs typeface="Arial"/>
              </a:rPr>
              <a:t>Find</a:t>
            </a:r>
            <a:r>
              <a:rPr sz="1050" spc="-20" dirty="0">
                <a:solidFill>
                  <a:srgbClr val="FFFFFF"/>
                </a:solidFill>
                <a:latin typeface="Arial"/>
                <a:cs typeface="Arial"/>
              </a:rPr>
              <a:t> </a:t>
            </a:r>
            <a:r>
              <a:rPr sz="1050" dirty="0">
                <a:solidFill>
                  <a:srgbClr val="FFFFFF"/>
                </a:solidFill>
                <a:latin typeface="Arial"/>
                <a:cs typeface="Arial"/>
              </a:rPr>
              <a:t>us</a:t>
            </a:r>
            <a:r>
              <a:rPr sz="1050" spc="-25" dirty="0">
                <a:solidFill>
                  <a:srgbClr val="FFFFFF"/>
                </a:solidFill>
                <a:latin typeface="Arial"/>
                <a:cs typeface="Arial"/>
              </a:rPr>
              <a:t> on</a:t>
            </a:r>
            <a:endParaRPr sz="1050">
              <a:latin typeface="Arial"/>
              <a:cs typeface="Arial"/>
            </a:endParaRPr>
          </a:p>
        </p:txBody>
      </p:sp>
      <p:sp>
        <p:nvSpPr>
          <p:cNvPr id="3" name="object 3"/>
          <p:cNvSpPr txBox="1">
            <a:spLocks noGrp="1"/>
          </p:cNvSpPr>
          <p:nvPr>
            <p:ph type="title"/>
          </p:nvPr>
        </p:nvSpPr>
        <p:spPr>
          <a:xfrm>
            <a:off x="1800255" y="2934767"/>
            <a:ext cx="5561965" cy="574040"/>
          </a:xfrm>
          <a:prstGeom prst="rect">
            <a:avLst/>
          </a:prstGeom>
        </p:spPr>
        <p:txBody>
          <a:bodyPr vert="horz" wrap="square" lIns="0" tIns="12700" rIns="0" bIns="0" rtlCol="0">
            <a:spAutoFit/>
          </a:bodyPr>
          <a:lstStyle/>
          <a:p>
            <a:pPr marL="12700">
              <a:lnSpc>
                <a:spcPct val="100000"/>
              </a:lnSpc>
              <a:spcBef>
                <a:spcPts val="100"/>
              </a:spcBef>
            </a:pPr>
            <a:r>
              <a:rPr dirty="0"/>
              <a:t>France</a:t>
            </a:r>
            <a:r>
              <a:rPr spc="-25" dirty="0"/>
              <a:t> </a:t>
            </a:r>
            <a:r>
              <a:rPr dirty="0"/>
              <a:t>is</a:t>
            </a:r>
            <a:r>
              <a:rPr spc="-20" dirty="0"/>
              <a:t> </a:t>
            </a:r>
            <a:r>
              <a:rPr dirty="0"/>
              <a:t>waiting</a:t>
            </a:r>
            <a:r>
              <a:rPr spc="-40" dirty="0"/>
              <a:t> </a:t>
            </a:r>
            <a:r>
              <a:rPr dirty="0"/>
              <a:t>for</a:t>
            </a:r>
            <a:r>
              <a:rPr spc="-20" dirty="0"/>
              <a:t> you!</a:t>
            </a:r>
          </a:p>
        </p:txBody>
      </p:sp>
      <p:sp>
        <p:nvSpPr>
          <p:cNvPr id="4" name="TextBox 3">
            <a:hlinkClick r:id="rId3"/>
            <a:extLst>
              <a:ext uri="{FF2B5EF4-FFF2-40B4-BE49-F238E27FC236}">
                <a16:creationId xmlns:a16="http://schemas.microsoft.com/office/drawing/2014/main" id="{8D0FD127-509C-5269-71B3-6D861AFDCC78}"/>
              </a:ext>
            </a:extLst>
          </p:cNvPr>
          <p:cNvSpPr txBox="1"/>
          <p:nvPr/>
        </p:nvSpPr>
        <p:spPr>
          <a:xfrm>
            <a:off x="2417926" y="5562600"/>
            <a:ext cx="4305987" cy="338554"/>
          </a:xfrm>
          <a:prstGeom prst="rect">
            <a:avLst/>
          </a:prstGeom>
          <a:noFill/>
        </p:spPr>
        <p:txBody>
          <a:bodyPr wrap="none" rtlCol="0">
            <a:spAutoFit/>
          </a:bodyPr>
          <a:lstStyle/>
          <a:p>
            <a:r>
              <a:rPr lang="en-US" sz="1600" dirty="0">
                <a:solidFill>
                  <a:schemeClr val="bg1"/>
                </a:solidFill>
                <a:hlinkClick r:id="rId4"/>
              </a:rPr>
              <a:t>Click here for more information about the trip!</a:t>
            </a:r>
            <a:endParaRPr lang="en-GB" sz="1600" dirty="0">
              <a:solidFill>
                <a:schemeClr val="bg1"/>
              </a:solidFill>
            </a:endParaRPr>
          </a:p>
        </p:txBody>
      </p:sp>
      <p:pic>
        <p:nvPicPr>
          <p:cNvPr id="16" name="Picture 15" descr="A close-up of a couple of lights&#10;&#10;Description automatically generated">
            <a:extLst>
              <a:ext uri="{FF2B5EF4-FFF2-40B4-BE49-F238E27FC236}">
                <a16:creationId xmlns:a16="http://schemas.microsoft.com/office/drawing/2014/main" id="{EB04FE82-4AC1-94BE-A24A-575BE180E5BE}"/>
              </a:ext>
            </a:extLst>
          </p:cNvPr>
          <p:cNvPicPr>
            <a:picLocks noChangeAspect="1"/>
          </p:cNvPicPr>
          <p:nvPr/>
        </p:nvPicPr>
        <p:blipFill>
          <a:blip r:embed="rId5" cstate="print">
            <a:extLst>
              <a:ext uri="{28A0092B-C50C-407E-A947-70E740481C1C}">
                <a14:useLocalDpi xmlns:a14="http://schemas.microsoft.com/office/drawing/2010/main" val="0"/>
              </a:ext>
            </a:extLst>
          </a:blip>
          <a:srcRect t="21111" b="11381"/>
          <a:stretch/>
        </p:blipFill>
        <p:spPr>
          <a:xfrm rot="21363367">
            <a:off x="662626" y="448166"/>
            <a:ext cx="2275257" cy="2047957"/>
          </a:xfrm>
          <a:prstGeom prst="rect">
            <a:avLst/>
          </a:prstGeom>
          <a:ln>
            <a:noFill/>
          </a:ln>
          <a:effectLst>
            <a:outerShdw blurRad="292100" dist="139700" dir="2700000" algn="tl" rotWithShape="0">
              <a:srgbClr val="333333">
                <a:alpha val="65000"/>
              </a:srgbClr>
            </a:outerShdw>
          </a:effectLst>
        </p:spPr>
      </p:pic>
      <p:pic>
        <p:nvPicPr>
          <p:cNvPr id="8" name="Picture 7" descr="A group of christmas lights in a yard&#10;&#10;Description automatically generated">
            <a:extLst>
              <a:ext uri="{FF2B5EF4-FFF2-40B4-BE49-F238E27FC236}">
                <a16:creationId xmlns:a16="http://schemas.microsoft.com/office/drawing/2014/main" id="{688F7803-0469-8A22-4F10-4495EC76C0B8}"/>
              </a:ext>
            </a:extLst>
          </p:cNvPr>
          <p:cNvPicPr>
            <a:picLocks noChangeAspect="1"/>
          </p:cNvPicPr>
          <p:nvPr/>
        </p:nvPicPr>
        <p:blipFill>
          <a:blip r:embed="rId6" cstate="print">
            <a:extLst>
              <a:ext uri="{28A0092B-C50C-407E-A947-70E740481C1C}">
                <a14:useLocalDpi xmlns:a14="http://schemas.microsoft.com/office/drawing/2010/main" val="0"/>
              </a:ext>
            </a:extLst>
          </a:blip>
          <a:srcRect t="8477" b="21460"/>
          <a:stretch/>
        </p:blipFill>
        <p:spPr>
          <a:xfrm rot="293432">
            <a:off x="6407034" y="456630"/>
            <a:ext cx="2169305" cy="2026531"/>
          </a:xfrm>
          <a:prstGeom prst="rect">
            <a:avLst/>
          </a:prstGeom>
          <a:ln>
            <a:noFill/>
          </a:ln>
          <a:effectLst>
            <a:outerShdw blurRad="292100" dist="139700" dir="2700000" algn="tl" rotWithShape="0">
              <a:srgbClr val="333333">
                <a:alpha val="65000"/>
              </a:srgbClr>
            </a:outerShdw>
          </a:effectLst>
        </p:spPr>
      </p:pic>
      <p:pic>
        <p:nvPicPr>
          <p:cNvPr id="19" name="Picture 18" descr="A white square with blue and grey text&#10;&#10;Description automatically generated">
            <a:extLst>
              <a:ext uri="{FF2B5EF4-FFF2-40B4-BE49-F238E27FC236}">
                <a16:creationId xmlns:a16="http://schemas.microsoft.com/office/drawing/2014/main" id="{E912B834-1AF1-6423-5C3F-46D6CD00C7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2496" y="4364285"/>
            <a:ext cx="956846" cy="956846"/>
          </a:xfrm>
          <a:prstGeom prst="rect">
            <a:avLst/>
          </a:prstGeom>
        </p:spPr>
      </p:pic>
      <p:pic>
        <p:nvPicPr>
          <p:cNvPr id="11" name="Picture 10" descr="A black background with white text&#10;&#10;Description automatically generated">
            <a:extLst>
              <a:ext uri="{FF2B5EF4-FFF2-40B4-BE49-F238E27FC236}">
                <a16:creationId xmlns:a16="http://schemas.microsoft.com/office/drawing/2014/main" id="{A09E7E40-A59E-3E53-5943-D5AA7AFBAC5C}"/>
              </a:ext>
            </a:extLst>
          </p:cNvPr>
          <p:cNvPicPr>
            <a:picLocks noChangeAspect="1"/>
          </p:cNvPicPr>
          <p:nvPr/>
        </p:nvPicPr>
        <p:blipFill>
          <a:blip r:embed="rId8" cstate="print">
            <a:extLst>
              <a:ext uri="{28A0092B-C50C-407E-A947-70E740481C1C}">
                <a14:useLocalDpi xmlns:a14="http://schemas.microsoft.com/office/drawing/2010/main" val="0"/>
              </a:ext>
            </a:extLst>
          </a:blip>
          <a:srcRect l="8333" t="38750" r="9167" b="38750"/>
          <a:stretch/>
        </p:blipFill>
        <p:spPr>
          <a:xfrm>
            <a:off x="4024169" y="6384092"/>
            <a:ext cx="1114138" cy="20257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gradFill>
            <a:gsLst>
              <a:gs pos="0">
                <a:schemeClr val="tx2"/>
              </a:gs>
              <a:gs pos="100000">
                <a:schemeClr val="tx2">
                  <a:lumMod val="40000"/>
                  <a:lumOff val="60000"/>
                </a:schemeClr>
              </a:gs>
            </a:gsLst>
            <a:lin ang="5400000" scaled="1"/>
          </a:gradFill>
        </p:spPr>
        <p:txBody>
          <a:bodyPr wrap="square" lIns="0" tIns="0" rIns="0" bIns="0" rtlCol="0"/>
          <a:lstStyle/>
          <a:p>
            <a:endParaRPr/>
          </a:p>
        </p:txBody>
      </p:sp>
      <p:sp>
        <p:nvSpPr>
          <p:cNvPr id="3" name="object 3"/>
          <p:cNvSpPr txBox="1">
            <a:spLocks noGrp="1"/>
          </p:cNvSpPr>
          <p:nvPr>
            <p:ph type="title"/>
          </p:nvPr>
        </p:nvSpPr>
        <p:spPr>
          <a:xfrm>
            <a:off x="474218" y="653985"/>
            <a:ext cx="2943860" cy="1232535"/>
          </a:xfrm>
          <a:prstGeom prst="rect">
            <a:avLst/>
          </a:prstGeom>
        </p:spPr>
        <p:txBody>
          <a:bodyPr vert="horz" wrap="square" lIns="0" tIns="12065" rIns="0" bIns="0" rtlCol="0">
            <a:spAutoFit/>
          </a:bodyPr>
          <a:lstStyle/>
          <a:p>
            <a:pPr marL="12700">
              <a:lnSpc>
                <a:spcPts val="4750"/>
              </a:lnSpc>
              <a:spcBef>
                <a:spcPts val="95"/>
              </a:spcBef>
            </a:pPr>
            <a:r>
              <a:rPr sz="4400" spc="-40" dirty="0"/>
              <a:t>You’re</a:t>
            </a:r>
            <a:r>
              <a:rPr sz="4400" spc="-254" dirty="0"/>
              <a:t> </a:t>
            </a:r>
            <a:r>
              <a:rPr sz="4400" spc="-25" dirty="0"/>
              <a:t>in</a:t>
            </a:r>
            <a:endParaRPr sz="4400" dirty="0"/>
          </a:p>
          <a:p>
            <a:pPr marL="12700">
              <a:lnSpc>
                <a:spcPts val="4750"/>
              </a:lnSpc>
            </a:pPr>
            <a:r>
              <a:rPr sz="4400" dirty="0"/>
              <a:t>safe</a:t>
            </a:r>
            <a:r>
              <a:rPr sz="4400" spc="-100" dirty="0"/>
              <a:t> </a:t>
            </a:r>
            <a:r>
              <a:rPr sz="4400" spc="-10" dirty="0"/>
              <a:t>hands</a:t>
            </a:r>
            <a:endParaRPr sz="4400" dirty="0"/>
          </a:p>
        </p:txBody>
      </p:sp>
      <p:sp>
        <p:nvSpPr>
          <p:cNvPr id="4" name="object 4"/>
          <p:cNvSpPr txBox="1"/>
          <p:nvPr/>
        </p:nvSpPr>
        <p:spPr>
          <a:xfrm>
            <a:off x="474218" y="2089404"/>
            <a:ext cx="3286125" cy="3293110"/>
          </a:xfrm>
          <a:prstGeom prst="rect">
            <a:avLst/>
          </a:prstGeom>
        </p:spPr>
        <p:txBody>
          <a:bodyPr vert="horz" wrap="square" lIns="0" tIns="12065" rIns="0" bIns="0" rtlCol="0">
            <a:spAutoFit/>
          </a:bodyPr>
          <a:lstStyle/>
          <a:p>
            <a:pPr marL="12700">
              <a:lnSpc>
                <a:spcPct val="100000"/>
              </a:lnSpc>
              <a:spcBef>
                <a:spcPts val="95"/>
              </a:spcBef>
            </a:pPr>
            <a:r>
              <a:rPr sz="1400" b="1" spc="-10" dirty="0">
                <a:solidFill>
                  <a:srgbClr val="FFFFFF"/>
                </a:solidFill>
                <a:latin typeface="Arial"/>
                <a:cs typeface="Arial"/>
              </a:rPr>
              <a:t>Your</a:t>
            </a:r>
            <a:r>
              <a:rPr sz="1400" b="1" spc="-35" dirty="0">
                <a:solidFill>
                  <a:srgbClr val="FFFFFF"/>
                </a:solidFill>
                <a:latin typeface="Arial"/>
                <a:cs typeface="Arial"/>
              </a:rPr>
              <a:t> </a:t>
            </a:r>
            <a:r>
              <a:rPr sz="1400" b="1" dirty="0">
                <a:solidFill>
                  <a:srgbClr val="FFFFFF"/>
                </a:solidFill>
                <a:latin typeface="Arial"/>
                <a:cs typeface="Arial"/>
              </a:rPr>
              <a:t>child’s</a:t>
            </a:r>
            <a:r>
              <a:rPr sz="1400" b="1" spc="-65" dirty="0">
                <a:solidFill>
                  <a:srgbClr val="FFFFFF"/>
                </a:solidFill>
                <a:latin typeface="Arial"/>
                <a:cs typeface="Arial"/>
              </a:rPr>
              <a:t> </a:t>
            </a:r>
            <a:r>
              <a:rPr sz="1400" b="1" dirty="0">
                <a:solidFill>
                  <a:srgbClr val="FFFFFF"/>
                </a:solidFill>
                <a:latin typeface="Arial"/>
                <a:cs typeface="Arial"/>
              </a:rPr>
              <a:t>safety</a:t>
            </a:r>
            <a:r>
              <a:rPr sz="1400" b="1" spc="-65" dirty="0">
                <a:solidFill>
                  <a:srgbClr val="FFFFFF"/>
                </a:solidFill>
                <a:latin typeface="Arial"/>
                <a:cs typeface="Arial"/>
              </a:rPr>
              <a:t> </a:t>
            </a:r>
            <a:r>
              <a:rPr sz="1400" b="1" dirty="0">
                <a:solidFill>
                  <a:srgbClr val="FFFFFF"/>
                </a:solidFill>
                <a:latin typeface="Arial"/>
                <a:cs typeface="Arial"/>
              </a:rPr>
              <a:t>is</a:t>
            </a:r>
            <a:r>
              <a:rPr sz="1400" b="1" spc="-45" dirty="0">
                <a:solidFill>
                  <a:srgbClr val="FFFFFF"/>
                </a:solidFill>
                <a:latin typeface="Arial"/>
                <a:cs typeface="Arial"/>
              </a:rPr>
              <a:t> </a:t>
            </a:r>
            <a:r>
              <a:rPr sz="1400" b="1" dirty="0">
                <a:solidFill>
                  <a:srgbClr val="FFFFFF"/>
                </a:solidFill>
                <a:latin typeface="Arial"/>
                <a:cs typeface="Arial"/>
              </a:rPr>
              <a:t>our</a:t>
            </a:r>
            <a:r>
              <a:rPr sz="1400" b="1" spc="-40" dirty="0">
                <a:solidFill>
                  <a:srgbClr val="FFFFFF"/>
                </a:solidFill>
                <a:latin typeface="Arial"/>
                <a:cs typeface="Arial"/>
              </a:rPr>
              <a:t> </a:t>
            </a:r>
            <a:r>
              <a:rPr sz="1400" b="1" dirty="0">
                <a:solidFill>
                  <a:srgbClr val="FFFFFF"/>
                </a:solidFill>
                <a:latin typeface="Arial"/>
                <a:cs typeface="Arial"/>
              </a:rPr>
              <a:t>priority</a:t>
            </a:r>
            <a:r>
              <a:rPr sz="1400" b="1" spc="-40" dirty="0">
                <a:solidFill>
                  <a:srgbClr val="FFFFFF"/>
                </a:solidFill>
                <a:latin typeface="Arial"/>
                <a:cs typeface="Arial"/>
              </a:rPr>
              <a:t> </a:t>
            </a:r>
            <a:r>
              <a:rPr sz="1400" spc="-25" dirty="0">
                <a:solidFill>
                  <a:srgbClr val="FFFFFF"/>
                </a:solidFill>
                <a:latin typeface="Arial"/>
                <a:cs typeface="Arial"/>
              </a:rPr>
              <a:t>and</a:t>
            </a:r>
            <a:endParaRPr sz="1400" dirty="0">
              <a:latin typeface="Arial"/>
              <a:cs typeface="Arial"/>
            </a:endParaRPr>
          </a:p>
          <a:p>
            <a:pPr marL="12700">
              <a:lnSpc>
                <a:spcPct val="100000"/>
              </a:lnSpc>
            </a:pPr>
            <a:r>
              <a:rPr sz="1400" dirty="0">
                <a:solidFill>
                  <a:srgbClr val="FFFFFF"/>
                </a:solidFill>
                <a:latin typeface="Arial"/>
                <a:cs typeface="Arial"/>
              </a:rPr>
              <a:t>we</a:t>
            </a:r>
            <a:r>
              <a:rPr sz="1400" spc="-15" dirty="0">
                <a:solidFill>
                  <a:srgbClr val="FFFFFF"/>
                </a:solidFill>
                <a:latin typeface="Arial"/>
                <a:cs typeface="Arial"/>
              </a:rPr>
              <a:t> </a:t>
            </a:r>
            <a:r>
              <a:rPr sz="1400" dirty="0">
                <a:solidFill>
                  <a:srgbClr val="FFFFFF"/>
                </a:solidFill>
                <a:latin typeface="Arial"/>
                <a:cs typeface="Arial"/>
              </a:rPr>
              <a:t>ensure</a:t>
            </a:r>
            <a:r>
              <a:rPr sz="1400" spc="-35" dirty="0">
                <a:solidFill>
                  <a:srgbClr val="FFFFFF"/>
                </a:solidFill>
                <a:latin typeface="Arial"/>
                <a:cs typeface="Arial"/>
              </a:rPr>
              <a:t> </a:t>
            </a:r>
            <a:r>
              <a:rPr sz="1400" dirty="0">
                <a:solidFill>
                  <a:srgbClr val="FFFFFF"/>
                </a:solidFill>
                <a:latin typeface="Arial"/>
                <a:cs typeface="Arial"/>
              </a:rPr>
              <a:t>the</a:t>
            </a:r>
            <a:r>
              <a:rPr sz="1400" spc="-30" dirty="0">
                <a:solidFill>
                  <a:srgbClr val="FFFFFF"/>
                </a:solidFill>
                <a:latin typeface="Arial"/>
                <a:cs typeface="Arial"/>
              </a:rPr>
              <a:t> </a:t>
            </a:r>
            <a:r>
              <a:rPr sz="1400" dirty="0">
                <a:solidFill>
                  <a:srgbClr val="FFFFFF"/>
                </a:solidFill>
                <a:latin typeface="Arial"/>
                <a:cs typeface="Arial"/>
              </a:rPr>
              <a:t>highest</a:t>
            </a:r>
            <a:r>
              <a:rPr sz="1400" spc="-30" dirty="0">
                <a:solidFill>
                  <a:srgbClr val="FFFFFF"/>
                </a:solidFill>
                <a:latin typeface="Arial"/>
                <a:cs typeface="Arial"/>
              </a:rPr>
              <a:t> </a:t>
            </a:r>
            <a:r>
              <a:rPr sz="1400" dirty="0">
                <a:solidFill>
                  <a:srgbClr val="FFFFFF"/>
                </a:solidFill>
                <a:latin typeface="Arial"/>
                <a:cs typeface="Arial"/>
              </a:rPr>
              <a:t>standards</a:t>
            </a:r>
            <a:r>
              <a:rPr sz="1400" spc="-35" dirty="0">
                <a:solidFill>
                  <a:srgbClr val="FFFFFF"/>
                </a:solidFill>
                <a:latin typeface="Arial"/>
                <a:cs typeface="Arial"/>
              </a:rPr>
              <a:t> </a:t>
            </a:r>
            <a:r>
              <a:rPr sz="1400" dirty="0">
                <a:solidFill>
                  <a:srgbClr val="FFFFFF"/>
                </a:solidFill>
                <a:latin typeface="Arial"/>
                <a:cs typeface="Arial"/>
              </a:rPr>
              <a:t>are</a:t>
            </a:r>
            <a:r>
              <a:rPr sz="1400" spc="-25" dirty="0">
                <a:solidFill>
                  <a:srgbClr val="FFFFFF"/>
                </a:solidFill>
                <a:latin typeface="Arial"/>
                <a:cs typeface="Arial"/>
              </a:rPr>
              <a:t> </a:t>
            </a:r>
            <a:r>
              <a:rPr sz="1400" spc="-20" dirty="0">
                <a:solidFill>
                  <a:srgbClr val="FFFFFF"/>
                </a:solidFill>
                <a:latin typeface="Arial"/>
                <a:cs typeface="Arial"/>
              </a:rPr>
              <a:t>met.</a:t>
            </a:r>
            <a:endParaRPr sz="1400" dirty="0">
              <a:latin typeface="Arial"/>
              <a:cs typeface="Arial"/>
            </a:endParaRPr>
          </a:p>
          <a:p>
            <a:pPr>
              <a:lnSpc>
                <a:spcPct val="100000"/>
              </a:lnSpc>
              <a:spcBef>
                <a:spcPts val="1440"/>
              </a:spcBef>
            </a:pPr>
            <a:endParaRPr sz="1400" dirty="0">
              <a:latin typeface="Arial"/>
              <a:cs typeface="Arial"/>
            </a:endParaRPr>
          </a:p>
          <a:p>
            <a:pPr marL="297815" indent="-285115">
              <a:lnSpc>
                <a:spcPct val="100000"/>
              </a:lnSpc>
              <a:buFont typeface="Wingdings"/>
              <a:buChar char=""/>
              <a:tabLst>
                <a:tab pos="297815" algn="l"/>
              </a:tabLst>
            </a:pPr>
            <a:r>
              <a:rPr sz="1400" spc="-35" dirty="0">
                <a:solidFill>
                  <a:srgbClr val="FFFFFF"/>
                </a:solidFill>
                <a:latin typeface="Arial"/>
                <a:cs typeface="Arial"/>
              </a:rPr>
              <a:t>ABTA</a:t>
            </a:r>
            <a:r>
              <a:rPr sz="1400" spc="-60" dirty="0">
                <a:solidFill>
                  <a:srgbClr val="FFFFFF"/>
                </a:solidFill>
                <a:latin typeface="Arial"/>
                <a:cs typeface="Arial"/>
              </a:rPr>
              <a:t> </a:t>
            </a:r>
            <a:r>
              <a:rPr sz="1400" spc="-10" dirty="0">
                <a:solidFill>
                  <a:srgbClr val="FFFFFF"/>
                </a:solidFill>
                <a:latin typeface="Arial"/>
                <a:cs typeface="Arial"/>
              </a:rPr>
              <a:t>member</a:t>
            </a:r>
            <a:endParaRPr sz="1400" dirty="0">
              <a:latin typeface="Arial"/>
              <a:cs typeface="Arial"/>
            </a:endParaRPr>
          </a:p>
          <a:p>
            <a:pPr marL="297815" indent="-285115">
              <a:lnSpc>
                <a:spcPct val="100000"/>
              </a:lnSpc>
              <a:spcBef>
                <a:spcPts val="840"/>
              </a:spcBef>
              <a:buFont typeface="Wingdings"/>
              <a:buChar char=""/>
              <a:tabLst>
                <a:tab pos="297815" algn="l"/>
              </a:tabLst>
            </a:pPr>
            <a:r>
              <a:rPr sz="1400" spc="-45" dirty="0">
                <a:solidFill>
                  <a:srgbClr val="FFFFFF"/>
                </a:solidFill>
                <a:latin typeface="Arial"/>
                <a:cs typeface="Arial"/>
              </a:rPr>
              <a:t>ATOL</a:t>
            </a:r>
            <a:r>
              <a:rPr sz="1400" spc="-55" dirty="0">
                <a:solidFill>
                  <a:srgbClr val="FFFFFF"/>
                </a:solidFill>
                <a:latin typeface="Arial"/>
                <a:cs typeface="Arial"/>
              </a:rPr>
              <a:t> </a:t>
            </a:r>
            <a:r>
              <a:rPr sz="1400" dirty="0">
                <a:solidFill>
                  <a:srgbClr val="FFFFFF"/>
                </a:solidFill>
                <a:latin typeface="Arial"/>
                <a:cs typeface="Arial"/>
              </a:rPr>
              <a:t>and</a:t>
            </a:r>
            <a:r>
              <a:rPr sz="1400" spc="-100" dirty="0">
                <a:solidFill>
                  <a:srgbClr val="FFFFFF"/>
                </a:solidFill>
                <a:latin typeface="Arial"/>
                <a:cs typeface="Arial"/>
              </a:rPr>
              <a:t> </a:t>
            </a:r>
            <a:r>
              <a:rPr sz="1400" dirty="0">
                <a:solidFill>
                  <a:srgbClr val="FFFFFF"/>
                </a:solidFill>
                <a:latin typeface="Arial"/>
                <a:cs typeface="Arial"/>
              </a:rPr>
              <a:t>ABTOT</a:t>
            </a:r>
            <a:r>
              <a:rPr sz="1400" spc="-65" dirty="0">
                <a:solidFill>
                  <a:srgbClr val="FFFFFF"/>
                </a:solidFill>
                <a:latin typeface="Arial"/>
                <a:cs typeface="Arial"/>
              </a:rPr>
              <a:t> </a:t>
            </a:r>
            <a:r>
              <a:rPr sz="1400" dirty="0">
                <a:solidFill>
                  <a:srgbClr val="FFFFFF"/>
                </a:solidFill>
                <a:latin typeface="Arial"/>
                <a:cs typeface="Arial"/>
              </a:rPr>
              <a:t>financial</a:t>
            </a:r>
            <a:r>
              <a:rPr sz="1400" spc="-35" dirty="0">
                <a:solidFill>
                  <a:srgbClr val="FFFFFF"/>
                </a:solidFill>
                <a:latin typeface="Arial"/>
                <a:cs typeface="Arial"/>
              </a:rPr>
              <a:t> </a:t>
            </a:r>
            <a:r>
              <a:rPr sz="1400" spc="-10" dirty="0">
                <a:solidFill>
                  <a:srgbClr val="FFFFFF"/>
                </a:solidFill>
                <a:latin typeface="Arial"/>
                <a:cs typeface="Arial"/>
              </a:rPr>
              <a:t>protected</a:t>
            </a:r>
            <a:endParaRPr sz="1400" dirty="0">
              <a:latin typeface="Arial"/>
              <a:cs typeface="Arial"/>
            </a:endParaRPr>
          </a:p>
          <a:p>
            <a:pPr marL="297815" indent="-285115">
              <a:lnSpc>
                <a:spcPct val="100000"/>
              </a:lnSpc>
              <a:spcBef>
                <a:spcPts val="840"/>
              </a:spcBef>
              <a:buFont typeface="Wingdings"/>
              <a:buChar char=""/>
              <a:tabLst>
                <a:tab pos="297815" algn="l"/>
              </a:tabLst>
            </a:pPr>
            <a:r>
              <a:rPr sz="1400" dirty="0">
                <a:solidFill>
                  <a:srgbClr val="FFFFFF"/>
                </a:solidFill>
                <a:latin typeface="Arial"/>
                <a:cs typeface="Arial"/>
              </a:rPr>
              <a:t>School</a:t>
            </a:r>
            <a:r>
              <a:rPr sz="1400" spc="-70" dirty="0">
                <a:solidFill>
                  <a:srgbClr val="FFFFFF"/>
                </a:solidFill>
                <a:latin typeface="Arial"/>
                <a:cs typeface="Arial"/>
              </a:rPr>
              <a:t> </a:t>
            </a:r>
            <a:r>
              <a:rPr sz="1400" dirty="0">
                <a:solidFill>
                  <a:srgbClr val="FFFFFF"/>
                </a:solidFill>
                <a:latin typeface="Arial"/>
                <a:cs typeface="Arial"/>
              </a:rPr>
              <a:t>Travel</a:t>
            </a:r>
            <a:r>
              <a:rPr sz="1400" spc="-50" dirty="0">
                <a:solidFill>
                  <a:srgbClr val="FFFFFF"/>
                </a:solidFill>
                <a:latin typeface="Arial"/>
                <a:cs typeface="Arial"/>
              </a:rPr>
              <a:t> </a:t>
            </a:r>
            <a:r>
              <a:rPr sz="1400" dirty="0">
                <a:solidFill>
                  <a:srgbClr val="FFFFFF"/>
                </a:solidFill>
                <a:latin typeface="Arial"/>
                <a:cs typeface="Arial"/>
              </a:rPr>
              <a:t>Forum</a:t>
            </a:r>
            <a:r>
              <a:rPr sz="1400" spc="-60" dirty="0">
                <a:solidFill>
                  <a:srgbClr val="FFFFFF"/>
                </a:solidFill>
                <a:latin typeface="Arial"/>
                <a:cs typeface="Arial"/>
              </a:rPr>
              <a:t> </a:t>
            </a:r>
            <a:r>
              <a:rPr sz="1400" dirty="0">
                <a:solidFill>
                  <a:srgbClr val="FFFFFF"/>
                </a:solidFill>
                <a:latin typeface="Arial"/>
                <a:cs typeface="Arial"/>
              </a:rPr>
              <a:t>(STF)</a:t>
            </a:r>
            <a:r>
              <a:rPr sz="1400" spc="-50" dirty="0">
                <a:solidFill>
                  <a:srgbClr val="FFFFFF"/>
                </a:solidFill>
                <a:latin typeface="Arial"/>
                <a:cs typeface="Arial"/>
              </a:rPr>
              <a:t> </a:t>
            </a:r>
            <a:r>
              <a:rPr sz="1400" spc="-10" dirty="0">
                <a:solidFill>
                  <a:srgbClr val="FFFFFF"/>
                </a:solidFill>
                <a:latin typeface="Arial"/>
                <a:cs typeface="Arial"/>
              </a:rPr>
              <a:t>member</a:t>
            </a:r>
            <a:endParaRPr sz="1400" dirty="0">
              <a:latin typeface="Arial"/>
              <a:cs typeface="Arial"/>
            </a:endParaRPr>
          </a:p>
          <a:p>
            <a:pPr marL="298450" marR="436245" indent="-285750">
              <a:lnSpc>
                <a:spcPct val="150000"/>
              </a:lnSpc>
              <a:buFont typeface="Wingdings"/>
              <a:buChar char=""/>
              <a:tabLst>
                <a:tab pos="298450" algn="l"/>
              </a:tabLst>
            </a:pPr>
            <a:r>
              <a:rPr sz="1400" dirty="0">
                <a:solidFill>
                  <a:srgbClr val="FFFFFF"/>
                </a:solidFill>
                <a:latin typeface="Arial"/>
                <a:cs typeface="Arial"/>
              </a:rPr>
              <a:t>Learning</a:t>
            </a:r>
            <a:r>
              <a:rPr sz="1400" spc="-45" dirty="0">
                <a:solidFill>
                  <a:srgbClr val="FFFFFF"/>
                </a:solidFill>
                <a:latin typeface="Arial"/>
                <a:cs typeface="Arial"/>
              </a:rPr>
              <a:t> </a:t>
            </a:r>
            <a:r>
              <a:rPr sz="1400" dirty="0">
                <a:solidFill>
                  <a:srgbClr val="FFFFFF"/>
                </a:solidFill>
                <a:latin typeface="Arial"/>
                <a:cs typeface="Arial"/>
              </a:rPr>
              <a:t>Outside</a:t>
            </a:r>
            <a:r>
              <a:rPr sz="1400" spc="-40" dirty="0">
                <a:solidFill>
                  <a:srgbClr val="FFFFFF"/>
                </a:solidFill>
                <a:latin typeface="Arial"/>
                <a:cs typeface="Arial"/>
              </a:rPr>
              <a:t> </a:t>
            </a:r>
            <a:r>
              <a:rPr sz="1400" dirty="0">
                <a:solidFill>
                  <a:srgbClr val="FFFFFF"/>
                </a:solidFill>
                <a:latin typeface="Arial"/>
                <a:cs typeface="Arial"/>
              </a:rPr>
              <a:t>the</a:t>
            </a:r>
            <a:r>
              <a:rPr sz="1400" spc="-30" dirty="0">
                <a:solidFill>
                  <a:srgbClr val="FFFFFF"/>
                </a:solidFill>
                <a:latin typeface="Arial"/>
                <a:cs typeface="Arial"/>
              </a:rPr>
              <a:t> </a:t>
            </a:r>
            <a:r>
              <a:rPr sz="1400" spc="-10" dirty="0">
                <a:solidFill>
                  <a:srgbClr val="FFFFFF"/>
                </a:solidFill>
                <a:latin typeface="Arial"/>
                <a:cs typeface="Arial"/>
              </a:rPr>
              <a:t>Classroom </a:t>
            </a:r>
            <a:r>
              <a:rPr sz="1400" dirty="0">
                <a:solidFill>
                  <a:srgbClr val="FFFFFF"/>
                </a:solidFill>
                <a:latin typeface="Arial"/>
                <a:cs typeface="Arial"/>
              </a:rPr>
              <a:t>(LOtC)</a:t>
            </a:r>
            <a:r>
              <a:rPr sz="1400" spc="-30" dirty="0">
                <a:solidFill>
                  <a:srgbClr val="FFFFFF"/>
                </a:solidFill>
                <a:latin typeface="Arial"/>
                <a:cs typeface="Arial"/>
              </a:rPr>
              <a:t> </a:t>
            </a:r>
            <a:r>
              <a:rPr sz="1400" dirty="0">
                <a:solidFill>
                  <a:srgbClr val="FFFFFF"/>
                </a:solidFill>
                <a:latin typeface="Arial"/>
                <a:cs typeface="Arial"/>
              </a:rPr>
              <a:t>Quality</a:t>
            </a:r>
            <a:r>
              <a:rPr sz="1400" spc="-35" dirty="0">
                <a:solidFill>
                  <a:srgbClr val="FFFFFF"/>
                </a:solidFill>
                <a:latin typeface="Arial"/>
                <a:cs typeface="Arial"/>
              </a:rPr>
              <a:t> </a:t>
            </a:r>
            <a:r>
              <a:rPr sz="1400" dirty="0">
                <a:solidFill>
                  <a:srgbClr val="FFFFFF"/>
                </a:solidFill>
                <a:latin typeface="Arial"/>
                <a:cs typeface="Arial"/>
              </a:rPr>
              <a:t>Badge</a:t>
            </a:r>
            <a:r>
              <a:rPr sz="1400" spc="-30" dirty="0">
                <a:solidFill>
                  <a:srgbClr val="FFFFFF"/>
                </a:solidFill>
                <a:latin typeface="Arial"/>
                <a:cs typeface="Arial"/>
              </a:rPr>
              <a:t> </a:t>
            </a:r>
            <a:r>
              <a:rPr sz="1400" spc="-10" dirty="0">
                <a:solidFill>
                  <a:srgbClr val="FFFFFF"/>
                </a:solidFill>
                <a:latin typeface="Arial"/>
                <a:cs typeface="Arial"/>
              </a:rPr>
              <a:t>holder</a:t>
            </a:r>
            <a:endParaRPr sz="1400" dirty="0">
              <a:latin typeface="Arial"/>
              <a:cs typeface="Arial"/>
            </a:endParaRPr>
          </a:p>
          <a:p>
            <a:pPr marL="297815" indent="-285115">
              <a:lnSpc>
                <a:spcPct val="100000"/>
              </a:lnSpc>
              <a:spcBef>
                <a:spcPts val="840"/>
              </a:spcBef>
              <a:buFont typeface="Wingdings"/>
              <a:buChar char=""/>
              <a:tabLst>
                <a:tab pos="297815" algn="l"/>
              </a:tabLst>
            </a:pPr>
            <a:r>
              <a:rPr sz="1400" spc="-10" dirty="0">
                <a:solidFill>
                  <a:srgbClr val="FFFFFF"/>
                </a:solidFill>
                <a:latin typeface="Arial"/>
                <a:cs typeface="Arial"/>
              </a:rPr>
              <a:t>AAIAC</a:t>
            </a:r>
            <a:r>
              <a:rPr sz="1400" spc="-45" dirty="0">
                <a:solidFill>
                  <a:srgbClr val="FFFFFF"/>
                </a:solidFill>
                <a:latin typeface="Arial"/>
                <a:cs typeface="Arial"/>
              </a:rPr>
              <a:t> </a:t>
            </a:r>
            <a:r>
              <a:rPr sz="1400" spc="-10" dirty="0">
                <a:solidFill>
                  <a:srgbClr val="FFFFFF"/>
                </a:solidFill>
                <a:latin typeface="Arial"/>
                <a:cs typeface="Arial"/>
              </a:rPr>
              <a:t>Adventuremark</a:t>
            </a:r>
            <a:r>
              <a:rPr sz="1400" dirty="0">
                <a:solidFill>
                  <a:srgbClr val="FFFFFF"/>
                </a:solidFill>
                <a:latin typeface="Arial"/>
                <a:cs typeface="Arial"/>
              </a:rPr>
              <a:t> </a:t>
            </a:r>
            <a:r>
              <a:rPr sz="1400" spc="-10" dirty="0">
                <a:solidFill>
                  <a:srgbClr val="FFFFFF"/>
                </a:solidFill>
                <a:latin typeface="Arial"/>
                <a:cs typeface="Arial"/>
              </a:rPr>
              <a:t>holder</a:t>
            </a:r>
            <a:endParaRPr sz="1400" dirty="0">
              <a:latin typeface="Arial"/>
              <a:cs typeface="Arial"/>
            </a:endParaRPr>
          </a:p>
          <a:p>
            <a:pPr marL="297815" indent="-285115">
              <a:lnSpc>
                <a:spcPct val="100000"/>
              </a:lnSpc>
              <a:spcBef>
                <a:spcPts val="840"/>
              </a:spcBef>
              <a:buFont typeface="Wingdings"/>
              <a:buChar char=""/>
              <a:tabLst>
                <a:tab pos="297815" algn="l"/>
              </a:tabLst>
            </a:pPr>
            <a:r>
              <a:rPr sz="1400" dirty="0">
                <a:solidFill>
                  <a:srgbClr val="FFFFFF"/>
                </a:solidFill>
                <a:latin typeface="Arial"/>
                <a:cs typeface="Arial"/>
              </a:rPr>
              <a:t>Audited</a:t>
            </a:r>
            <a:r>
              <a:rPr sz="1400" spc="-40" dirty="0">
                <a:solidFill>
                  <a:srgbClr val="FFFFFF"/>
                </a:solidFill>
                <a:latin typeface="Arial"/>
                <a:cs typeface="Arial"/>
              </a:rPr>
              <a:t> </a:t>
            </a:r>
            <a:r>
              <a:rPr sz="1400" dirty="0">
                <a:solidFill>
                  <a:srgbClr val="FFFFFF"/>
                </a:solidFill>
                <a:latin typeface="Arial"/>
                <a:cs typeface="Arial"/>
              </a:rPr>
              <a:t>safety</a:t>
            </a:r>
            <a:r>
              <a:rPr sz="1400" spc="-40" dirty="0">
                <a:solidFill>
                  <a:srgbClr val="FFFFFF"/>
                </a:solidFill>
                <a:latin typeface="Arial"/>
                <a:cs typeface="Arial"/>
              </a:rPr>
              <a:t> </a:t>
            </a:r>
            <a:r>
              <a:rPr sz="1400" dirty="0">
                <a:solidFill>
                  <a:srgbClr val="FFFFFF"/>
                </a:solidFill>
                <a:latin typeface="Arial"/>
                <a:cs typeface="Arial"/>
              </a:rPr>
              <a:t>management</a:t>
            </a:r>
            <a:r>
              <a:rPr sz="1400" spc="-50" dirty="0">
                <a:solidFill>
                  <a:srgbClr val="FFFFFF"/>
                </a:solidFill>
                <a:latin typeface="Arial"/>
                <a:cs typeface="Arial"/>
              </a:rPr>
              <a:t> </a:t>
            </a:r>
            <a:r>
              <a:rPr sz="1400" spc="-10" dirty="0">
                <a:solidFill>
                  <a:srgbClr val="FFFFFF"/>
                </a:solidFill>
                <a:latin typeface="Arial"/>
                <a:cs typeface="Arial"/>
              </a:rPr>
              <a:t>system</a:t>
            </a:r>
            <a:endParaRPr sz="1400" dirty="0">
              <a:latin typeface="Arial"/>
              <a:cs typeface="Arial"/>
            </a:endParaRPr>
          </a:p>
          <a:p>
            <a:pPr marL="297815" indent="-285115">
              <a:lnSpc>
                <a:spcPct val="100000"/>
              </a:lnSpc>
              <a:spcBef>
                <a:spcPts val="844"/>
              </a:spcBef>
              <a:buFont typeface="Wingdings"/>
              <a:buChar char=""/>
              <a:tabLst>
                <a:tab pos="297815" algn="l"/>
              </a:tabLst>
            </a:pPr>
            <a:r>
              <a:rPr sz="1400" dirty="0">
                <a:solidFill>
                  <a:srgbClr val="FFFFFF"/>
                </a:solidFill>
                <a:latin typeface="Arial"/>
                <a:cs typeface="Arial"/>
              </a:rPr>
              <a:t>All</a:t>
            </a:r>
            <a:r>
              <a:rPr sz="1400" spc="-20" dirty="0">
                <a:solidFill>
                  <a:srgbClr val="FFFFFF"/>
                </a:solidFill>
                <a:latin typeface="Arial"/>
                <a:cs typeface="Arial"/>
              </a:rPr>
              <a:t> </a:t>
            </a:r>
            <a:r>
              <a:rPr sz="1400" dirty="0">
                <a:solidFill>
                  <a:srgbClr val="FFFFFF"/>
                </a:solidFill>
                <a:latin typeface="Arial"/>
                <a:cs typeface="Arial"/>
              </a:rPr>
              <a:t>accommodation</a:t>
            </a:r>
            <a:r>
              <a:rPr sz="1400" spc="-55" dirty="0">
                <a:solidFill>
                  <a:srgbClr val="FFFFFF"/>
                </a:solidFill>
                <a:latin typeface="Arial"/>
                <a:cs typeface="Arial"/>
              </a:rPr>
              <a:t> </a:t>
            </a:r>
            <a:r>
              <a:rPr sz="1400" spc="-10" dirty="0">
                <a:solidFill>
                  <a:srgbClr val="FFFFFF"/>
                </a:solidFill>
                <a:latin typeface="Arial"/>
                <a:cs typeface="Arial"/>
              </a:rPr>
              <a:t>audited</a:t>
            </a:r>
            <a:endParaRPr sz="1400" dirty="0">
              <a:latin typeface="Arial"/>
              <a:cs typeface="Arial"/>
            </a:endParaRPr>
          </a:p>
        </p:txBody>
      </p:sp>
      <p:pic>
        <p:nvPicPr>
          <p:cNvPr id="6" name="object 6"/>
          <p:cNvPicPr/>
          <p:nvPr/>
        </p:nvPicPr>
        <p:blipFill>
          <a:blip r:embed="rId2" cstate="print"/>
          <a:stretch>
            <a:fillRect/>
          </a:stretch>
        </p:blipFill>
        <p:spPr>
          <a:xfrm>
            <a:off x="6012179" y="1629155"/>
            <a:ext cx="1360169" cy="4692396"/>
          </a:xfrm>
          <a:prstGeom prst="rect">
            <a:avLst/>
          </a:prstGeom>
        </p:spPr>
      </p:pic>
      <p:pic>
        <p:nvPicPr>
          <p:cNvPr id="7" name="object 7"/>
          <p:cNvPicPr/>
          <p:nvPr/>
        </p:nvPicPr>
        <p:blipFill>
          <a:blip r:embed="rId3" cstate="print"/>
          <a:stretch>
            <a:fillRect/>
          </a:stretch>
        </p:blipFill>
        <p:spPr>
          <a:xfrm>
            <a:off x="5924550" y="553212"/>
            <a:ext cx="1535429" cy="717041"/>
          </a:xfrm>
          <a:prstGeom prst="rect">
            <a:avLst/>
          </a:prstGeom>
        </p:spPr>
      </p:pic>
      <p:grpSp>
        <p:nvGrpSpPr>
          <p:cNvPr id="8" name="Group 7">
            <a:extLst>
              <a:ext uri="{FF2B5EF4-FFF2-40B4-BE49-F238E27FC236}">
                <a16:creationId xmlns:a16="http://schemas.microsoft.com/office/drawing/2014/main" id="{8E53FAD8-BAE3-B06C-B8A4-F6C2BC1461B9}"/>
              </a:ext>
            </a:extLst>
          </p:cNvPr>
          <p:cNvGrpSpPr/>
          <p:nvPr/>
        </p:nvGrpSpPr>
        <p:grpSpPr>
          <a:xfrm>
            <a:off x="1066800" y="5878707"/>
            <a:ext cx="3069651" cy="762455"/>
            <a:chOff x="1066800" y="5878707"/>
            <a:chExt cx="3069651" cy="762455"/>
          </a:xfrm>
        </p:grpSpPr>
        <p:pic>
          <p:nvPicPr>
            <p:cNvPr id="9" name="Graphic 8" descr="Internet with solid fill">
              <a:extLst>
                <a:ext uri="{FF2B5EF4-FFF2-40B4-BE49-F238E27FC236}">
                  <a16:creationId xmlns:a16="http://schemas.microsoft.com/office/drawing/2014/main" id="{27B51D54-7E39-D510-C046-3A8E976349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75764" y="5878707"/>
              <a:ext cx="540765" cy="540765"/>
            </a:xfrm>
            <a:prstGeom prst="rect">
              <a:avLst/>
            </a:prstGeom>
          </p:spPr>
        </p:pic>
        <p:sp>
          <p:nvSpPr>
            <p:cNvPr id="10" name="TextBox 9">
              <a:extLst>
                <a:ext uri="{FF2B5EF4-FFF2-40B4-BE49-F238E27FC236}">
                  <a16:creationId xmlns:a16="http://schemas.microsoft.com/office/drawing/2014/main" id="{A77A8A53-AFB1-7670-9788-7365ABD338B2}"/>
                </a:ext>
              </a:extLst>
            </p:cNvPr>
            <p:cNvSpPr txBox="1"/>
            <p:nvPr/>
          </p:nvSpPr>
          <p:spPr>
            <a:xfrm>
              <a:off x="1066800" y="6379552"/>
              <a:ext cx="3069651" cy="261610"/>
            </a:xfrm>
            <a:prstGeom prst="rect">
              <a:avLst/>
            </a:prstGeom>
            <a:noFill/>
          </p:spPr>
          <p:txBody>
            <a:bodyPr wrap="square">
              <a:spAutoFit/>
            </a:bodyPr>
            <a:lstStyle/>
            <a:p>
              <a:pPr marL="12700">
                <a:lnSpc>
                  <a:spcPct val="100000"/>
                </a:lnSpc>
                <a:spcBef>
                  <a:spcPts val="844"/>
                </a:spcBef>
                <a:tabLst>
                  <a:tab pos="297815" algn="l"/>
                </a:tabLst>
              </a:pPr>
              <a:r>
                <a:rPr lang="en-US" sz="1100" dirty="0">
                  <a:solidFill>
                    <a:srgbClr val="FFFFFF"/>
                  </a:solidFill>
                  <a:latin typeface="Arial"/>
                  <a:cs typeface="Arial"/>
                  <a:hlinkClick r:id="rId6"/>
                </a:rPr>
                <a:t>M</a:t>
              </a:r>
              <a:r>
                <a:rPr lang="en-GB" sz="1100" dirty="0">
                  <a:solidFill>
                    <a:srgbClr val="FFFFFF"/>
                  </a:solidFill>
                  <a:latin typeface="Arial"/>
                  <a:cs typeface="Arial"/>
                  <a:hlinkClick r:id="rId6"/>
                </a:rPr>
                <a:t>ore about accreditation.</a:t>
              </a:r>
              <a:endParaRPr lang="en-GB" sz="1100" dirty="0">
                <a:latin typeface="Arial"/>
                <a:cs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A house with lights and deer in front of it&#10;&#10;Description automatically generated">
            <a:extLst>
              <a:ext uri="{FF2B5EF4-FFF2-40B4-BE49-F238E27FC236}">
                <a16:creationId xmlns:a16="http://schemas.microsoft.com/office/drawing/2014/main" id="{61D8EB49-594E-315B-00DB-8153B6DC5845}"/>
              </a:ext>
            </a:extLst>
          </p:cNvPr>
          <p:cNvPicPr>
            <a:picLocks noChangeAspect="1"/>
          </p:cNvPicPr>
          <p:nvPr/>
        </p:nvPicPr>
        <p:blipFill>
          <a:blip r:embed="rId2"/>
          <a:stretch>
            <a:fillRect/>
          </a:stretch>
        </p:blipFill>
        <p:spPr>
          <a:xfrm>
            <a:off x="3216266" y="0"/>
            <a:ext cx="6003934" cy="6858000"/>
          </a:xfrm>
          <a:prstGeom prst="rect">
            <a:avLst/>
          </a:prstGeom>
        </p:spPr>
      </p:pic>
      <p:sp>
        <p:nvSpPr>
          <p:cNvPr id="6" name="object 6"/>
          <p:cNvSpPr/>
          <p:nvPr/>
        </p:nvSpPr>
        <p:spPr>
          <a:xfrm>
            <a:off x="0" y="-30866"/>
            <a:ext cx="4212590" cy="6965066"/>
          </a:xfrm>
          <a:custGeom>
            <a:avLst/>
            <a:gdLst/>
            <a:ahLst/>
            <a:cxnLst/>
            <a:rect l="l" t="t" r="r" b="b"/>
            <a:pathLst>
              <a:path w="4212590" h="6858000">
                <a:moveTo>
                  <a:pt x="4212336" y="0"/>
                </a:moveTo>
                <a:lnTo>
                  <a:pt x="0" y="0"/>
                </a:lnTo>
                <a:lnTo>
                  <a:pt x="0" y="6858000"/>
                </a:lnTo>
                <a:lnTo>
                  <a:pt x="4212336" y="6858000"/>
                </a:lnTo>
                <a:lnTo>
                  <a:pt x="4212336" y="0"/>
                </a:lnTo>
                <a:close/>
              </a:path>
            </a:pathLst>
          </a:custGeom>
          <a:gradFill>
            <a:gsLst>
              <a:gs pos="0">
                <a:schemeClr val="tx2"/>
              </a:gs>
              <a:gs pos="91000">
                <a:schemeClr val="tx2">
                  <a:lumMod val="40000"/>
                  <a:lumOff val="60000"/>
                </a:schemeClr>
              </a:gs>
            </a:gsLst>
            <a:lin ang="5400000" scaled="1"/>
          </a:gradFill>
        </p:spPr>
        <p:txBody>
          <a:bodyPr wrap="square" lIns="0" tIns="0" rIns="0" bIns="0" rtlCol="0"/>
          <a:lstStyle/>
          <a:p>
            <a:endParaRPr/>
          </a:p>
        </p:txBody>
      </p:sp>
      <p:sp>
        <p:nvSpPr>
          <p:cNvPr id="7" name="object 7"/>
          <p:cNvSpPr txBox="1">
            <a:spLocks noGrp="1"/>
          </p:cNvSpPr>
          <p:nvPr>
            <p:ph type="title"/>
          </p:nvPr>
        </p:nvSpPr>
        <p:spPr>
          <a:xfrm>
            <a:off x="474218" y="-123366"/>
            <a:ext cx="3378835" cy="3032369"/>
          </a:xfrm>
          <a:prstGeom prst="rect">
            <a:avLst/>
          </a:prstGeom>
        </p:spPr>
        <p:txBody>
          <a:bodyPr vert="horz" wrap="square" lIns="0" tIns="1357122" rIns="0" bIns="0" rtlCol="0">
            <a:spAutoFit/>
          </a:bodyPr>
          <a:lstStyle/>
          <a:p>
            <a:pPr marL="12700">
              <a:lnSpc>
                <a:spcPct val="100000"/>
              </a:lnSpc>
              <a:spcBef>
                <a:spcPts val="100"/>
              </a:spcBef>
            </a:pPr>
            <a:r>
              <a:rPr lang="en-US" dirty="0"/>
              <a:t>Welcome to the Moulin Centre</a:t>
            </a:r>
            <a:endParaRPr spc="-25" dirty="0"/>
          </a:p>
        </p:txBody>
      </p:sp>
      <p:pic>
        <p:nvPicPr>
          <p:cNvPr id="9" name="object 9"/>
          <p:cNvPicPr/>
          <p:nvPr/>
        </p:nvPicPr>
        <p:blipFill>
          <a:blip r:embed="rId3" cstate="print"/>
          <a:stretch>
            <a:fillRect/>
          </a:stretch>
        </p:blipFill>
        <p:spPr>
          <a:xfrm>
            <a:off x="7812023" y="260604"/>
            <a:ext cx="979170" cy="978408"/>
          </a:xfrm>
          <a:prstGeom prst="rect">
            <a:avLst/>
          </a:prstGeom>
        </p:spPr>
      </p:pic>
      <p:sp>
        <p:nvSpPr>
          <p:cNvPr id="2" name="object 8">
            <a:extLst>
              <a:ext uri="{FF2B5EF4-FFF2-40B4-BE49-F238E27FC236}">
                <a16:creationId xmlns:a16="http://schemas.microsoft.com/office/drawing/2014/main" id="{2D59CADD-4DA5-7518-6A56-AA74A3B42FD1}"/>
              </a:ext>
            </a:extLst>
          </p:cNvPr>
          <p:cNvSpPr txBox="1"/>
          <p:nvPr/>
        </p:nvSpPr>
        <p:spPr>
          <a:xfrm>
            <a:off x="466578" y="3124200"/>
            <a:ext cx="2939415" cy="2159000"/>
          </a:xfrm>
          <a:prstGeom prst="rect">
            <a:avLst/>
          </a:prstGeom>
        </p:spPr>
        <p:txBody>
          <a:bodyPr vert="horz" wrap="square" lIns="0" tIns="12065" rIns="0" bIns="0" rtlCol="0">
            <a:spAutoFit/>
          </a:bodyPr>
          <a:lstStyle/>
          <a:p>
            <a:pPr marL="12700" marR="257810" algn="just">
              <a:lnSpc>
                <a:spcPct val="100000"/>
              </a:lnSpc>
              <a:spcBef>
                <a:spcPts val="95"/>
              </a:spcBef>
            </a:pPr>
            <a:r>
              <a:rPr sz="1400" dirty="0">
                <a:solidFill>
                  <a:srgbClr val="FFFFFF"/>
                </a:solidFill>
                <a:latin typeface="Arial"/>
                <a:cs typeface="Arial"/>
              </a:rPr>
              <a:t>Check</a:t>
            </a:r>
            <a:r>
              <a:rPr sz="1400" spc="-25" dirty="0">
                <a:solidFill>
                  <a:srgbClr val="FFFFFF"/>
                </a:solidFill>
                <a:latin typeface="Arial"/>
                <a:cs typeface="Arial"/>
              </a:rPr>
              <a:t> </a:t>
            </a:r>
            <a:r>
              <a:rPr sz="1400" dirty="0">
                <a:solidFill>
                  <a:srgbClr val="FFFFFF"/>
                </a:solidFill>
                <a:latin typeface="Arial"/>
                <a:cs typeface="Arial"/>
              </a:rPr>
              <a:t>in</a:t>
            </a:r>
            <a:r>
              <a:rPr sz="1400" spc="-15" dirty="0">
                <a:solidFill>
                  <a:srgbClr val="FFFFFF"/>
                </a:solidFill>
                <a:latin typeface="Arial"/>
                <a:cs typeface="Arial"/>
              </a:rPr>
              <a:t> </a:t>
            </a:r>
            <a:r>
              <a:rPr sz="1400" dirty="0">
                <a:solidFill>
                  <a:srgbClr val="FFFFFF"/>
                </a:solidFill>
                <a:latin typeface="Arial"/>
                <a:cs typeface="Arial"/>
              </a:rPr>
              <a:t>to</a:t>
            </a:r>
            <a:r>
              <a:rPr sz="1400" spc="-15" dirty="0">
                <a:solidFill>
                  <a:srgbClr val="FFFFFF"/>
                </a:solidFill>
                <a:latin typeface="Arial"/>
                <a:cs typeface="Arial"/>
              </a:rPr>
              <a:t> </a:t>
            </a:r>
            <a:r>
              <a:rPr sz="1400" dirty="0">
                <a:solidFill>
                  <a:srgbClr val="FFFFFF"/>
                </a:solidFill>
                <a:latin typeface="Arial"/>
                <a:cs typeface="Arial"/>
              </a:rPr>
              <a:t>the</a:t>
            </a:r>
            <a:r>
              <a:rPr sz="1400" spc="-20" dirty="0">
                <a:solidFill>
                  <a:srgbClr val="FFFFFF"/>
                </a:solidFill>
                <a:latin typeface="Arial"/>
                <a:cs typeface="Arial"/>
              </a:rPr>
              <a:t> </a:t>
            </a:r>
            <a:r>
              <a:rPr sz="1400" dirty="0">
                <a:solidFill>
                  <a:srgbClr val="FFFFFF"/>
                </a:solidFill>
                <a:latin typeface="Arial"/>
                <a:cs typeface="Arial"/>
              </a:rPr>
              <a:t>Moulin</a:t>
            </a:r>
            <a:r>
              <a:rPr sz="1400" spc="-25" dirty="0">
                <a:solidFill>
                  <a:srgbClr val="FFFFFF"/>
                </a:solidFill>
                <a:latin typeface="Arial"/>
                <a:cs typeface="Arial"/>
              </a:rPr>
              <a:t> </a:t>
            </a:r>
            <a:r>
              <a:rPr sz="1400" dirty="0">
                <a:solidFill>
                  <a:srgbClr val="FFFFFF"/>
                </a:solidFill>
                <a:latin typeface="Arial"/>
                <a:cs typeface="Arial"/>
              </a:rPr>
              <a:t>aux</a:t>
            </a:r>
            <a:r>
              <a:rPr sz="1400" spc="-20" dirty="0">
                <a:solidFill>
                  <a:srgbClr val="FFFFFF"/>
                </a:solidFill>
                <a:latin typeface="Arial"/>
                <a:cs typeface="Arial"/>
              </a:rPr>
              <a:t> </a:t>
            </a:r>
            <a:r>
              <a:rPr sz="1400" spc="-10" dirty="0">
                <a:solidFill>
                  <a:srgbClr val="FFFFFF"/>
                </a:solidFill>
                <a:latin typeface="Arial"/>
                <a:cs typeface="Arial"/>
              </a:rPr>
              <a:t>Draps </a:t>
            </a:r>
            <a:r>
              <a:rPr sz="1400" dirty="0">
                <a:solidFill>
                  <a:srgbClr val="FFFFFF"/>
                </a:solidFill>
                <a:latin typeface="Arial"/>
                <a:cs typeface="Arial"/>
              </a:rPr>
              <a:t>school</a:t>
            </a:r>
            <a:r>
              <a:rPr sz="1400" spc="-35" dirty="0">
                <a:solidFill>
                  <a:srgbClr val="FFFFFF"/>
                </a:solidFill>
                <a:latin typeface="Arial"/>
                <a:cs typeface="Arial"/>
              </a:rPr>
              <a:t> </a:t>
            </a:r>
            <a:r>
              <a:rPr sz="1400" dirty="0">
                <a:solidFill>
                  <a:srgbClr val="FFFFFF"/>
                </a:solidFill>
                <a:latin typeface="Arial"/>
                <a:cs typeface="Arial"/>
              </a:rPr>
              <a:t>centre</a:t>
            </a:r>
            <a:r>
              <a:rPr sz="1400" spc="-40" dirty="0">
                <a:solidFill>
                  <a:srgbClr val="FFFFFF"/>
                </a:solidFill>
                <a:latin typeface="Arial"/>
                <a:cs typeface="Arial"/>
              </a:rPr>
              <a:t> </a:t>
            </a:r>
            <a:r>
              <a:rPr sz="1400" dirty="0">
                <a:solidFill>
                  <a:srgbClr val="FFFFFF"/>
                </a:solidFill>
                <a:latin typeface="Arial"/>
                <a:cs typeface="Arial"/>
              </a:rPr>
              <a:t>where</a:t>
            </a:r>
            <a:r>
              <a:rPr sz="1400" spc="-30" dirty="0">
                <a:solidFill>
                  <a:srgbClr val="FFFFFF"/>
                </a:solidFill>
                <a:latin typeface="Arial"/>
                <a:cs typeface="Arial"/>
              </a:rPr>
              <a:t> </a:t>
            </a:r>
            <a:r>
              <a:rPr sz="1400" dirty="0">
                <a:solidFill>
                  <a:srgbClr val="FFFFFF"/>
                </a:solidFill>
                <a:latin typeface="Arial"/>
                <a:cs typeface="Arial"/>
              </a:rPr>
              <a:t>you</a:t>
            </a:r>
            <a:r>
              <a:rPr sz="1400" spc="-30" dirty="0">
                <a:solidFill>
                  <a:srgbClr val="FFFFFF"/>
                </a:solidFill>
                <a:latin typeface="Arial"/>
                <a:cs typeface="Arial"/>
              </a:rPr>
              <a:t> </a:t>
            </a:r>
            <a:r>
              <a:rPr sz="1400" dirty="0">
                <a:solidFill>
                  <a:srgbClr val="FFFFFF"/>
                </a:solidFill>
                <a:latin typeface="Arial"/>
                <a:cs typeface="Arial"/>
              </a:rPr>
              <a:t>will</a:t>
            </a:r>
            <a:r>
              <a:rPr sz="1400" spc="-10" dirty="0">
                <a:solidFill>
                  <a:srgbClr val="FFFFFF"/>
                </a:solidFill>
                <a:latin typeface="Arial"/>
                <a:cs typeface="Arial"/>
              </a:rPr>
              <a:t> </a:t>
            </a:r>
            <a:r>
              <a:rPr sz="1400" spc="-20" dirty="0">
                <a:solidFill>
                  <a:srgbClr val="FFFFFF"/>
                </a:solidFill>
                <a:latin typeface="Arial"/>
                <a:cs typeface="Arial"/>
              </a:rPr>
              <a:t>meet </a:t>
            </a:r>
            <a:r>
              <a:rPr sz="1400" spc="-10" dirty="0">
                <a:solidFill>
                  <a:srgbClr val="FFFFFF"/>
                </a:solidFill>
                <a:latin typeface="Arial"/>
                <a:cs typeface="Arial"/>
              </a:rPr>
              <a:t>your</a:t>
            </a:r>
            <a:r>
              <a:rPr sz="1400" spc="-95" dirty="0">
                <a:solidFill>
                  <a:srgbClr val="FFFFFF"/>
                </a:solidFill>
                <a:latin typeface="Arial"/>
                <a:cs typeface="Arial"/>
              </a:rPr>
              <a:t> </a:t>
            </a:r>
            <a:r>
              <a:rPr lang="en-US" sz="1400" dirty="0">
                <a:solidFill>
                  <a:srgbClr val="FFFFFF"/>
                </a:solidFill>
                <a:latin typeface="Arial"/>
                <a:cs typeface="Arial"/>
              </a:rPr>
              <a:t>instructor</a:t>
            </a:r>
            <a:r>
              <a:rPr sz="1400" spc="-15" dirty="0">
                <a:solidFill>
                  <a:srgbClr val="FFFFFF"/>
                </a:solidFill>
                <a:latin typeface="Arial"/>
                <a:cs typeface="Arial"/>
              </a:rPr>
              <a:t> </a:t>
            </a:r>
            <a:r>
              <a:rPr sz="1400" dirty="0">
                <a:solidFill>
                  <a:srgbClr val="FFFFFF"/>
                </a:solidFill>
                <a:latin typeface="Arial"/>
                <a:cs typeface="Arial"/>
              </a:rPr>
              <a:t>and</a:t>
            </a:r>
            <a:r>
              <a:rPr sz="1400" spc="-10" dirty="0">
                <a:solidFill>
                  <a:srgbClr val="FFFFFF"/>
                </a:solidFill>
                <a:latin typeface="Arial"/>
                <a:cs typeface="Arial"/>
              </a:rPr>
              <a:t> </a:t>
            </a:r>
            <a:r>
              <a:rPr sz="1400" dirty="0">
                <a:solidFill>
                  <a:srgbClr val="FFFFFF"/>
                </a:solidFill>
                <a:latin typeface="Arial"/>
                <a:cs typeface="Arial"/>
              </a:rPr>
              <a:t>get</a:t>
            </a:r>
            <a:r>
              <a:rPr sz="1400" spc="-10" dirty="0">
                <a:solidFill>
                  <a:srgbClr val="FFFFFF"/>
                </a:solidFill>
                <a:latin typeface="Arial"/>
                <a:cs typeface="Arial"/>
              </a:rPr>
              <a:t> settled</a:t>
            </a:r>
            <a:r>
              <a:rPr lang="en-US" sz="1400" spc="-10" dirty="0">
                <a:solidFill>
                  <a:srgbClr val="FFFFFF"/>
                </a:solidFill>
                <a:latin typeface="Arial"/>
                <a:cs typeface="Arial"/>
              </a:rPr>
              <a:t>.</a:t>
            </a:r>
            <a:endParaRPr sz="1400" dirty="0">
              <a:latin typeface="Arial"/>
              <a:cs typeface="Arial"/>
            </a:endParaRPr>
          </a:p>
          <a:p>
            <a:pPr>
              <a:lnSpc>
                <a:spcPct val="100000"/>
              </a:lnSpc>
              <a:spcBef>
                <a:spcPts val="70"/>
              </a:spcBef>
            </a:pPr>
            <a:endParaRPr sz="1400" dirty="0">
              <a:latin typeface="Arial"/>
              <a:cs typeface="Arial"/>
            </a:endParaRPr>
          </a:p>
          <a:p>
            <a:pPr marL="12700" marR="5080">
              <a:lnSpc>
                <a:spcPct val="100000"/>
              </a:lnSpc>
            </a:pPr>
            <a:r>
              <a:rPr sz="1400" dirty="0">
                <a:solidFill>
                  <a:srgbClr val="FFFFFF"/>
                </a:solidFill>
                <a:latin typeface="Arial"/>
                <a:cs typeface="Arial"/>
              </a:rPr>
              <a:t>This</a:t>
            </a:r>
            <a:r>
              <a:rPr sz="1400" spc="-20" dirty="0">
                <a:solidFill>
                  <a:srgbClr val="FFFFFF"/>
                </a:solidFill>
                <a:latin typeface="Arial"/>
                <a:cs typeface="Arial"/>
              </a:rPr>
              <a:t> </a:t>
            </a:r>
            <a:r>
              <a:rPr sz="1400" dirty="0">
                <a:solidFill>
                  <a:srgbClr val="FFFFFF"/>
                </a:solidFill>
                <a:latin typeface="Arial"/>
                <a:cs typeface="Arial"/>
              </a:rPr>
              <a:t>centre</a:t>
            </a:r>
            <a:r>
              <a:rPr sz="1400" spc="-25" dirty="0">
                <a:solidFill>
                  <a:srgbClr val="FFFFFF"/>
                </a:solidFill>
                <a:latin typeface="Arial"/>
                <a:cs typeface="Arial"/>
              </a:rPr>
              <a:t> </a:t>
            </a:r>
            <a:r>
              <a:rPr sz="1400" dirty="0">
                <a:solidFill>
                  <a:srgbClr val="FFFFFF"/>
                </a:solidFill>
                <a:latin typeface="Arial"/>
                <a:cs typeface="Arial"/>
              </a:rPr>
              <a:t>is</a:t>
            </a:r>
            <a:r>
              <a:rPr sz="1400" spc="-5" dirty="0">
                <a:solidFill>
                  <a:srgbClr val="FFFFFF"/>
                </a:solidFill>
                <a:latin typeface="Arial"/>
                <a:cs typeface="Arial"/>
              </a:rPr>
              <a:t> </a:t>
            </a:r>
            <a:r>
              <a:rPr sz="1400" dirty="0">
                <a:solidFill>
                  <a:srgbClr val="FFFFFF"/>
                </a:solidFill>
                <a:latin typeface="Arial"/>
                <a:cs typeface="Arial"/>
              </a:rPr>
              <a:t>set</a:t>
            </a:r>
            <a:r>
              <a:rPr sz="1400" spc="-15" dirty="0">
                <a:solidFill>
                  <a:srgbClr val="FFFFFF"/>
                </a:solidFill>
                <a:latin typeface="Arial"/>
                <a:cs typeface="Arial"/>
              </a:rPr>
              <a:t> </a:t>
            </a:r>
            <a:r>
              <a:rPr sz="1400" dirty="0">
                <a:solidFill>
                  <a:srgbClr val="FFFFFF"/>
                </a:solidFill>
                <a:latin typeface="Arial"/>
                <a:cs typeface="Arial"/>
              </a:rPr>
              <a:t>in</a:t>
            </a:r>
            <a:r>
              <a:rPr sz="1400" spc="-5" dirty="0">
                <a:solidFill>
                  <a:srgbClr val="FFFFFF"/>
                </a:solidFill>
                <a:latin typeface="Arial"/>
                <a:cs typeface="Arial"/>
              </a:rPr>
              <a:t> </a:t>
            </a:r>
            <a:r>
              <a:rPr sz="1400" dirty="0">
                <a:solidFill>
                  <a:srgbClr val="FFFFFF"/>
                </a:solidFill>
                <a:latin typeface="Arial"/>
                <a:cs typeface="Arial"/>
              </a:rPr>
              <a:t>22</a:t>
            </a:r>
            <a:r>
              <a:rPr sz="1400" spc="-15" dirty="0">
                <a:solidFill>
                  <a:srgbClr val="FFFFFF"/>
                </a:solidFill>
                <a:latin typeface="Arial"/>
                <a:cs typeface="Arial"/>
              </a:rPr>
              <a:t> </a:t>
            </a:r>
            <a:r>
              <a:rPr sz="1400" dirty="0">
                <a:solidFill>
                  <a:srgbClr val="FFFFFF"/>
                </a:solidFill>
                <a:latin typeface="Arial"/>
                <a:cs typeface="Arial"/>
              </a:rPr>
              <a:t>acres</a:t>
            </a:r>
            <a:r>
              <a:rPr sz="1400" spc="-30" dirty="0">
                <a:solidFill>
                  <a:srgbClr val="FFFFFF"/>
                </a:solidFill>
                <a:latin typeface="Arial"/>
                <a:cs typeface="Arial"/>
              </a:rPr>
              <a:t> </a:t>
            </a:r>
            <a:r>
              <a:rPr sz="1400" spc="-25" dirty="0">
                <a:solidFill>
                  <a:srgbClr val="FFFFFF"/>
                </a:solidFill>
                <a:latin typeface="Arial"/>
                <a:cs typeface="Arial"/>
              </a:rPr>
              <a:t>of </a:t>
            </a:r>
            <a:r>
              <a:rPr sz="1400" dirty="0">
                <a:solidFill>
                  <a:srgbClr val="FFFFFF"/>
                </a:solidFill>
                <a:latin typeface="Arial"/>
                <a:cs typeface="Arial"/>
              </a:rPr>
              <a:t>peaceful</a:t>
            </a:r>
            <a:r>
              <a:rPr sz="1400" spc="-45" dirty="0">
                <a:solidFill>
                  <a:srgbClr val="FFFFFF"/>
                </a:solidFill>
                <a:latin typeface="Arial"/>
                <a:cs typeface="Arial"/>
              </a:rPr>
              <a:t> </a:t>
            </a:r>
            <a:r>
              <a:rPr sz="1400" dirty="0">
                <a:solidFill>
                  <a:srgbClr val="FFFFFF"/>
                </a:solidFill>
                <a:latin typeface="Arial"/>
                <a:cs typeface="Arial"/>
              </a:rPr>
              <a:t>green</a:t>
            </a:r>
            <a:r>
              <a:rPr sz="1400" spc="-50" dirty="0">
                <a:solidFill>
                  <a:srgbClr val="FFFFFF"/>
                </a:solidFill>
                <a:latin typeface="Arial"/>
                <a:cs typeface="Arial"/>
              </a:rPr>
              <a:t> </a:t>
            </a:r>
            <a:r>
              <a:rPr sz="1400" dirty="0">
                <a:solidFill>
                  <a:srgbClr val="FFFFFF"/>
                </a:solidFill>
                <a:latin typeface="Arial"/>
                <a:cs typeface="Arial"/>
              </a:rPr>
              <a:t>fields</a:t>
            </a:r>
            <a:r>
              <a:rPr sz="1400" spc="-40" dirty="0">
                <a:solidFill>
                  <a:srgbClr val="FFFFFF"/>
                </a:solidFill>
                <a:latin typeface="Arial"/>
                <a:cs typeface="Arial"/>
              </a:rPr>
              <a:t> </a:t>
            </a:r>
            <a:r>
              <a:rPr sz="1400" dirty="0">
                <a:solidFill>
                  <a:srgbClr val="FFFFFF"/>
                </a:solidFill>
                <a:latin typeface="Arial"/>
                <a:cs typeface="Arial"/>
              </a:rPr>
              <a:t>with</a:t>
            </a:r>
            <a:r>
              <a:rPr sz="1400" spc="-25" dirty="0">
                <a:solidFill>
                  <a:srgbClr val="FFFFFF"/>
                </a:solidFill>
                <a:latin typeface="Arial"/>
                <a:cs typeface="Arial"/>
              </a:rPr>
              <a:t> </a:t>
            </a:r>
            <a:r>
              <a:rPr sz="1400" dirty="0">
                <a:solidFill>
                  <a:srgbClr val="FFFFFF"/>
                </a:solidFill>
                <a:latin typeface="Arial"/>
                <a:cs typeface="Arial"/>
              </a:rPr>
              <a:t>plenty</a:t>
            </a:r>
            <a:r>
              <a:rPr sz="1400" spc="-45" dirty="0">
                <a:solidFill>
                  <a:srgbClr val="FFFFFF"/>
                </a:solidFill>
                <a:latin typeface="Arial"/>
                <a:cs typeface="Arial"/>
              </a:rPr>
              <a:t> </a:t>
            </a:r>
            <a:r>
              <a:rPr sz="1400" spc="-25" dirty="0">
                <a:solidFill>
                  <a:srgbClr val="FFFFFF"/>
                </a:solidFill>
                <a:latin typeface="Arial"/>
                <a:cs typeface="Arial"/>
              </a:rPr>
              <a:t>of </a:t>
            </a:r>
            <a:r>
              <a:rPr sz="1400" dirty="0">
                <a:solidFill>
                  <a:srgbClr val="FFFFFF"/>
                </a:solidFill>
                <a:latin typeface="Arial"/>
                <a:cs typeface="Arial"/>
              </a:rPr>
              <a:t>space</a:t>
            </a:r>
            <a:r>
              <a:rPr sz="1400" spc="-50" dirty="0">
                <a:solidFill>
                  <a:srgbClr val="FFFFFF"/>
                </a:solidFill>
                <a:latin typeface="Arial"/>
                <a:cs typeface="Arial"/>
              </a:rPr>
              <a:t> </a:t>
            </a:r>
            <a:r>
              <a:rPr sz="1400" dirty="0">
                <a:solidFill>
                  <a:srgbClr val="FFFFFF"/>
                </a:solidFill>
                <a:latin typeface="Arial"/>
                <a:cs typeface="Arial"/>
              </a:rPr>
              <a:t>to</a:t>
            </a:r>
            <a:r>
              <a:rPr sz="1400" spc="-35" dirty="0">
                <a:solidFill>
                  <a:srgbClr val="FFFFFF"/>
                </a:solidFill>
                <a:latin typeface="Arial"/>
                <a:cs typeface="Arial"/>
              </a:rPr>
              <a:t> </a:t>
            </a:r>
            <a:r>
              <a:rPr sz="1400" dirty="0">
                <a:solidFill>
                  <a:srgbClr val="FFFFFF"/>
                </a:solidFill>
                <a:latin typeface="Arial"/>
                <a:cs typeface="Arial"/>
              </a:rPr>
              <a:t>wander</a:t>
            </a:r>
            <a:r>
              <a:rPr sz="1400" spc="-45" dirty="0">
                <a:solidFill>
                  <a:srgbClr val="FFFFFF"/>
                </a:solidFill>
                <a:latin typeface="Arial"/>
                <a:cs typeface="Arial"/>
              </a:rPr>
              <a:t> </a:t>
            </a:r>
            <a:r>
              <a:rPr sz="1400" dirty="0">
                <a:solidFill>
                  <a:srgbClr val="FFFFFF"/>
                </a:solidFill>
                <a:latin typeface="Arial"/>
                <a:cs typeface="Arial"/>
              </a:rPr>
              <a:t>safely.</a:t>
            </a:r>
            <a:r>
              <a:rPr lang="en-US" sz="1400" spc="310" dirty="0">
                <a:solidFill>
                  <a:srgbClr val="FFFFFF"/>
                </a:solidFill>
                <a:latin typeface="Arial"/>
                <a:cs typeface="Arial"/>
              </a:rPr>
              <a:t> </a:t>
            </a:r>
            <a:r>
              <a:rPr sz="1400" dirty="0">
                <a:solidFill>
                  <a:srgbClr val="FFFFFF"/>
                </a:solidFill>
                <a:latin typeface="Arial"/>
                <a:cs typeface="Arial"/>
              </a:rPr>
              <a:t>During</a:t>
            </a:r>
            <a:r>
              <a:rPr sz="1400" spc="-40" dirty="0">
                <a:solidFill>
                  <a:srgbClr val="FFFFFF"/>
                </a:solidFill>
                <a:latin typeface="Arial"/>
                <a:cs typeface="Arial"/>
              </a:rPr>
              <a:t> </a:t>
            </a:r>
            <a:r>
              <a:rPr sz="1400" spc="-20" dirty="0">
                <a:solidFill>
                  <a:srgbClr val="FFFFFF"/>
                </a:solidFill>
                <a:latin typeface="Arial"/>
                <a:cs typeface="Arial"/>
              </a:rPr>
              <a:t>term </a:t>
            </a:r>
            <a:r>
              <a:rPr sz="1400" dirty="0">
                <a:solidFill>
                  <a:srgbClr val="FFFFFF"/>
                </a:solidFill>
                <a:latin typeface="Arial"/>
                <a:cs typeface="Arial"/>
              </a:rPr>
              <a:t>time,</a:t>
            </a:r>
            <a:r>
              <a:rPr sz="1400" spc="-20" dirty="0">
                <a:solidFill>
                  <a:srgbClr val="FFFFFF"/>
                </a:solidFill>
                <a:latin typeface="Arial"/>
                <a:cs typeface="Arial"/>
              </a:rPr>
              <a:t> </a:t>
            </a:r>
            <a:r>
              <a:rPr sz="1400" dirty="0">
                <a:solidFill>
                  <a:srgbClr val="FFFFFF"/>
                </a:solidFill>
                <a:latin typeface="Arial"/>
                <a:cs typeface="Arial"/>
              </a:rPr>
              <a:t>it</a:t>
            </a:r>
            <a:r>
              <a:rPr sz="1400" spc="-15" dirty="0">
                <a:solidFill>
                  <a:srgbClr val="FFFFFF"/>
                </a:solidFill>
                <a:latin typeface="Arial"/>
                <a:cs typeface="Arial"/>
              </a:rPr>
              <a:t> </a:t>
            </a:r>
            <a:r>
              <a:rPr sz="1400" dirty="0">
                <a:solidFill>
                  <a:srgbClr val="FFFFFF"/>
                </a:solidFill>
                <a:latin typeface="Arial"/>
                <a:cs typeface="Arial"/>
              </a:rPr>
              <a:t>is</a:t>
            </a:r>
            <a:r>
              <a:rPr sz="1400" spc="-15" dirty="0">
                <a:solidFill>
                  <a:srgbClr val="FFFFFF"/>
                </a:solidFill>
                <a:latin typeface="Arial"/>
                <a:cs typeface="Arial"/>
              </a:rPr>
              <a:t> </a:t>
            </a:r>
            <a:r>
              <a:rPr sz="1400" dirty="0">
                <a:solidFill>
                  <a:srgbClr val="FFFFFF"/>
                </a:solidFill>
                <a:latin typeface="Arial"/>
                <a:cs typeface="Arial"/>
              </a:rPr>
              <a:t>exclusively</a:t>
            </a:r>
            <a:r>
              <a:rPr sz="1400" spc="-30" dirty="0">
                <a:solidFill>
                  <a:srgbClr val="FFFFFF"/>
                </a:solidFill>
                <a:latin typeface="Arial"/>
                <a:cs typeface="Arial"/>
              </a:rPr>
              <a:t> </a:t>
            </a:r>
            <a:r>
              <a:rPr sz="1400" dirty="0">
                <a:solidFill>
                  <a:srgbClr val="FFFFFF"/>
                </a:solidFill>
                <a:latin typeface="Arial"/>
                <a:cs typeface="Arial"/>
              </a:rPr>
              <a:t>for</a:t>
            </a:r>
            <a:r>
              <a:rPr sz="1400" spc="-20" dirty="0">
                <a:solidFill>
                  <a:srgbClr val="FFFFFF"/>
                </a:solidFill>
                <a:latin typeface="Arial"/>
                <a:cs typeface="Arial"/>
              </a:rPr>
              <a:t> </a:t>
            </a:r>
            <a:r>
              <a:rPr sz="1400" dirty="0">
                <a:solidFill>
                  <a:srgbClr val="FFFFFF"/>
                </a:solidFill>
                <a:latin typeface="Arial"/>
                <a:cs typeface="Arial"/>
              </a:rPr>
              <a:t>the</a:t>
            </a:r>
            <a:r>
              <a:rPr sz="1400" spc="-20" dirty="0">
                <a:solidFill>
                  <a:srgbClr val="FFFFFF"/>
                </a:solidFill>
                <a:latin typeface="Arial"/>
                <a:cs typeface="Arial"/>
              </a:rPr>
              <a:t> </a:t>
            </a:r>
            <a:r>
              <a:rPr sz="1400" dirty="0">
                <a:solidFill>
                  <a:srgbClr val="FFFFFF"/>
                </a:solidFill>
                <a:latin typeface="Arial"/>
                <a:cs typeface="Arial"/>
              </a:rPr>
              <a:t>use</a:t>
            </a:r>
            <a:r>
              <a:rPr sz="1400" spc="-20" dirty="0">
                <a:solidFill>
                  <a:srgbClr val="FFFFFF"/>
                </a:solidFill>
                <a:latin typeface="Arial"/>
                <a:cs typeface="Arial"/>
              </a:rPr>
              <a:t> </a:t>
            </a:r>
            <a:r>
              <a:rPr sz="1400" spc="-25" dirty="0">
                <a:solidFill>
                  <a:srgbClr val="FFFFFF"/>
                </a:solidFill>
                <a:latin typeface="Arial"/>
                <a:cs typeface="Arial"/>
              </a:rPr>
              <a:t>of </a:t>
            </a:r>
            <a:r>
              <a:rPr sz="1400" dirty="0">
                <a:solidFill>
                  <a:srgbClr val="FFFFFF"/>
                </a:solidFill>
                <a:latin typeface="Arial"/>
                <a:cs typeface="Arial"/>
              </a:rPr>
              <a:t>school</a:t>
            </a:r>
            <a:r>
              <a:rPr sz="1400" spc="-30" dirty="0">
                <a:solidFill>
                  <a:srgbClr val="FFFFFF"/>
                </a:solidFill>
                <a:latin typeface="Arial"/>
                <a:cs typeface="Arial"/>
              </a:rPr>
              <a:t> </a:t>
            </a:r>
            <a:r>
              <a:rPr sz="1400" dirty="0">
                <a:solidFill>
                  <a:srgbClr val="FFFFFF"/>
                </a:solidFill>
                <a:latin typeface="Arial"/>
                <a:cs typeface="Arial"/>
              </a:rPr>
              <a:t>groups</a:t>
            </a:r>
            <a:r>
              <a:rPr sz="1400" spc="-30" dirty="0">
                <a:solidFill>
                  <a:srgbClr val="FFFFFF"/>
                </a:solidFill>
                <a:latin typeface="Arial"/>
                <a:cs typeface="Arial"/>
              </a:rPr>
              <a:t> </a:t>
            </a:r>
            <a:r>
              <a:rPr sz="1400" dirty="0">
                <a:solidFill>
                  <a:srgbClr val="FFFFFF"/>
                </a:solidFill>
                <a:latin typeface="Arial"/>
                <a:cs typeface="Arial"/>
              </a:rPr>
              <a:t>meaning</a:t>
            </a:r>
            <a:r>
              <a:rPr sz="1400" spc="-35" dirty="0">
                <a:solidFill>
                  <a:srgbClr val="FFFFFF"/>
                </a:solidFill>
                <a:latin typeface="Arial"/>
                <a:cs typeface="Arial"/>
              </a:rPr>
              <a:t> </a:t>
            </a:r>
            <a:r>
              <a:rPr sz="1400" dirty="0">
                <a:solidFill>
                  <a:srgbClr val="FFFFFF"/>
                </a:solidFill>
                <a:latin typeface="Arial"/>
                <a:cs typeface="Arial"/>
              </a:rPr>
              <a:t>there</a:t>
            </a:r>
            <a:r>
              <a:rPr sz="1400" spc="-30" dirty="0">
                <a:solidFill>
                  <a:srgbClr val="FFFFFF"/>
                </a:solidFill>
                <a:latin typeface="Arial"/>
                <a:cs typeface="Arial"/>
              </a:rPr>
              <a:t> </a:t>
            </a:r>
            <a:r>
              <a:rPr sz="1400" dirty="0">
                <a:solidFill>
                  <a:srgbClr val="FFFFFF"/>
                </a:solidFill>
                <a:latin typeface="Arial"/>
                <a:cs typeface="Arial"/>
              </a:rPr>
              <a:t>are</a:t>
            </a:r>
            <a:r>
              <a:rPr sz="1400" spc="-25" dirty="0">
                <a:solidFill>
                  <a:srgbClr val="FFFFFF"/>
                </a:solidFill>
                <a:latin typeface="Arial"/>
                <a:cs typeface="Arial"/>
              </a:rPr>
              <a:t> few </a:t>
            </a:r>
            <a:r>
              <a:rPr sz="1400" dirty="0">
                <a:solidFill>
                  <a:srgbClr val="FFFFFF"/>
                </a:solidFill>
                <a:latin typeface="Arial"/>
                <a:cs typeface="Arial"/>
              </a:rPr>
              <a:t>other</a:t>
            </a:r>
            <a:r>
              <a:rPr sz="1400" spc="-45" dirty="0">
                <a:solidFill>
                  <a:srgbClr val="FFFFFF"/>
                </a:solidFill>
                <a:latin typeface="Arial"/>
                <a:cs typeface="Arial"/>
              </a:rPr>
              <a:t> </a:t>
            </a:r>
            <a:r>
              <a:rPr sz="1400" dirty="0">
                <a:solidFill>
                  <a:srgbClr val="FFFFFF"/>
                </a:solidFill>
                <a:latin typeface="Arial"/>
                <a:cs typeface="Arial"/>
              </a:rPr>
              <a:t>distractions</a:t>
            </a:r>
            <a:r>
              <a:rPr sz="1400" spc="-40" dirty="0">
                <a:solidFill>
                  <a:srgbClr val="FFFFFF"/>
                </a:solidFill>
                <a:latin typeface="Arial"/>
                <a:cs typeface="Arial"/>
              </a:rPr>
              <a:t> </a:t>
            </a:r>
            <a:r>
              <a:rPr sz="1400" dirty="0">
                <a:solidFill>
                  <a:srgbClr val="FFFFFF"/>
                </a:solidFill>
                <a:latin typeface="Arial"/>
                <a:cs typeface="Arial"/>
              </a:rPr>
              <a:t>for</a:t>
            </a:r>
            <a:r>
              <a:rPr sz="1400" spc="-30" dirty="0">
                <a:solidFill>
                  <a:srgbClr val="FFFFFF"/>
                </a:solidFill>
                <a:latin typeface="Arial"/>
                <a:cs typeface="Arial"/>
              </a:rPr>
              <a:t> </a:t>
            </a:r>
            <a:r>
              <a:rPr sz="1400" spc="-10" dirty="0">
                <a:solidFill>
                  <a:srgbClr val="FFFFFF"/>
                </a:solidFill>
                <a:latin typeface="Arial"/>
                <a:cs typeface="Arial"/>
              </a:rPr>
              <a:t>students</a:t>
            </a:r>
            <a:r>
              <a:rPr lang="en-US" sz="1400" spc="-10" dirty="0">
                <a:solidFill>
                  <a:srgbClr val="FFFFFF"/>
                </a:solidFill>
                <a:latin typeface="Arial"/>
                <a:cs typeface="Arial"/>
              </a:rPr>
              <a:t>.</a:t>
            </a:r>
            <a:endParaRPr sz="1400" dirty="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552AB-9180-46DB-01D8-94C5B767EE2D}"/>
            </a:ext>
          </a:extLst>
        </p:cNvPr>
        <p:cNvGrpSpPr/>
        <p:nvPr/>
      </p:nvGrpSpPr>
      <p:grpSpPr>
        <a:xfrm>
          <a:off x="0" y="0"/>
          <a:ext cx="0" cy="0"/>
          <a:chOff x="0" y="0"/>
          <a:chExt cx="0" cy="0"/>
        </a:xfrm>
      </p:grpSpPr>
      <p:sp>
        <p:nvSpPr>
          <p:cNvPr id="6" name="object 6">
            <a:extLst>
              <a:ext uri="{FF2B5EF4-FFF2-40B4-BE49-F238E27FC236}">
                <a16:creationId xmlns:a16="http://schemas.microsoft.com/office/drawing/2014/main" id="{CE082B2D-B12D-947D-FAE4-8AAA57D23CF9}"/>
              </a:ext>
            </a:extLst>
          </p:cNvPr>
          <p:cNvSpPr/>
          <p:nvPr/>
        </p:nvSpPr>
        <p:spPr>
          <a:xfrm>
            <a:off x="0" y="0"/>
            <a:ext cx="449580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gradFill>
            <a:gsLst>
              <a:gs pos="0">
                <a:schemeClr val="tx2"/>
              </a:gs>
              <a:gs pos="91000">
                <a:schemeClr val="tx2">
                  <a:lumMod val="40000"/>
                  <a:lumOff val="60000"/>
                </a:schemeClr>
              </a:gs>
            </a:gsLst>
            <a:lin ang="5400000" scaled="1"/>
          </a:gradFill>
        </p:spPr>
        <p:txBody>
          <a:bodyPr wrap="square" lIns="0" tIns="0" rIns="0" bIns="0" rtlCol="0"/>
          <a:lstStyle/>
          <a:p>
            <a:endParaRPr/>
          </a:p>
        </p:txBody>
      </p:sp>
      <p:sp>
        <p:nvSpPr>
          <p:cNvPr id="7" name="object 7">
            <a:extLst>
              <a:ext uri="{FF2B5EF4-FFF2-40B4-BE49-F238E27FC236}">
                <a16:creationId xmlns:a16="http://schemas.microsoft.com/office/drawing/2014/main" id="{0F0084B6-D6CF-8722-25DE-6C05E01309EA}"/>
              </a:ext>
            </a:extLst>
          </p:cNvPr>
          <p:cNvSpPr txBox="1">
            <a:spLocks noGrp="1"/>
          </p:cNvSpPr>
          <p:nvPr>
            <p:ph type="title"/>
          </p:nvPr>
        </p:nvSpPr>
        <p:spPr>
          <a:xfrm>
            <a:off x="466578" y="208615"/>
            <a:ext cx="3378835" cy="2478371"/>
          </a:xfrm>
          <a:prstGeom prst="rect">
            <a:avLst/>
          </a:prstGeom>
        </p:spPr>
        <p:txBody>
          <a:bodyPr vert="horz" wrap="square" lIns="0" tIns="1357122" rIns="0" bIns="0" rtlCol="0">
            <a:spAutoFit/>
          </a:bodyPr>
          <a:lstStyle/>
          <a:p>
            <a:pPr marL="12700">
              <a:lnSpc>
                <a:spcPct val="100000"/>
              </a:lnSpc>
              <a:spcBef>
                <a:spcPts val="100"/>
              </a:spcBef>
            </a:pPr>
            <a:r>
              <a:rPr lang="en-US" dirty="0"/>
              <a:t>Christmas Wonderland</a:t>
            </a:r>
            <a:endParaRPr spc="-25" dirty="0"/>
          </a:p>
        </p:txBody>
      </p:sp>
      <p:sp>
        <p:nvSpPr>
          <p:cNvPr id="8" name="object 8">
            <a:extLst>
              <a:ext uri="{FF2B5EF4-FFF2-40B4-BE49-F238E27FC236}">
                <a16:creationId xmlns:a16="http://schemas.microsoft.com/office/drawing/2014/main" id="{88F87473-1303-EABF-09E5-A317B6DEE590}"/>
              </a:ext>
            </a:extLst>
          </p:cNvPr>
          <p:cNvSpPr txBox="1"/>
          <p:nvPr/>
        </p:nvSpPr>
        <p:spPr>
          <a:xfrm>
            <a:off x="466578" y="2895600"/>
            <a:ext cx="3114822" cy="1976823"/>
          </a:xfrm>
          <a:prstGeom prst="rect">
            <a:avLst/>
          </a:prstGeom>
        </p:spPr>
        <p:txBody>
          <a:bodyPr vert="horz" wrap="square" lIns="0" tIns="12065" rIns="0" bIns="0" rtlCol="0">
            <a:spAutoFit/>
          </a:bodyPr>
          <a:lstStyle/>
          <a:p>
            <a:pPr marL="12700" marR="257810" algn="l">
              <a:lnSpc>
                <a:spcPct val="100000"/>
              </a:lnSpc>
              <a:spcBef>
                <a:spcPts val="95"/>
              </a:spcBef>
            </a:pPr>
            <a:r>
              <a:rPr lang="en-US" sz="1400" dirty="0">
                <a:solidFill>
                  <a:srgbClr val="FFFFFF"/>
                </a:solidFill>
                <a:latin typeface="Arial"/>
                <a:cs typeface="Arial"/>
              </a:rPr>
              <a:t>Enter our Christmas Wonderland and stay in our Voyager Residential Centre, just one hour away from Calais.</a:t>
            </a:r>
          </a:p>
          <a:p>
            <a:pPr marL="12700" marR="257810" algn="l">
              <a:lnSpc>
                <a:spcPct val="100000"/>
              </a:lnSpc>
              <a:spcBef>
                <a:spcPts val="95"/>
              </a:spcBef>
            </a:pPr>
            <a:endParaRPr lang="en-US" sz="1400" dirty="0">
              <a:solidFill>
                <a:srgbClr val="FFFFFF"/>
              </a:solidFill>
              <a:latin typeface="Arial"/>
              <a:cs typeface="Arial"/>
            </a:endParaRPr>
          </a:p>
          <a:p>
            <a:pPr marL="12700" marR="257810" algn="l">
              <a:lnSpc>
                <a:spcPct val="100000"/>
              </a:lnSpc>
              <a:spcBef>
                <a:spcPts val="95"/>
              </a:spcBef>
            </a:pPr>
            <a:r>
              <a:rPr lang="en-US" sz="1400" dirty="0">
                <a:solidFill>
                  <a:srgbClr val="FFFFFF"/>
                </a:solidFill>
                <a:latin typeface="Arial"/>
                <a:cs typeface="Arial"/>
              </a:rPr>
              <a:t>Meet your instructor who will lead students through a jam-packed itinerary of activities and games, including real snow skiing.</a:t>
            </a:r>
            <a:endParaRPr sz="1400" dirty="0">
              <a:latin typeface="Arial"/>
              <a:cs typeface="Arial"/>
            </a:endParaRPr>
          </a:p>
        </p:txBody>
      </p:sp>
      <p:sp>
        <p:nvSpPr>
          <p:cNvPr id="2" name="Rectangle 1">
            <a:extLst>
              <a:ext uri="{FF2B5EF4-FFF2-40B4-BE49-F238E27FC236}">
                <a16:creationId xmlns:a16="http://schemas.microsoft.com/office/drawing/2014/main" id="{F7A5512F-7B53-1050-6803-43A66555B361}"/>
              </a:ext>
            </a:extLst>
          </p:cNvPr>
          <p:cNvSpPr/>
          <p:nvPr/>
        </p:nvSpPr>
        <p:spPr>
          <a:xfrm>
            <a:off x="4495800" y="0"/>
            <a:ext cx="46482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group of christmas lights in a yard&#10;&#10;Description automatically generated">
            <a:extLst>
              <a:ext uri="{FF2B5EF4-FFF2-40B4-BE49-F238E27FC236}">
                <a16:creationId xmlns:a16="http://schemas.microsoft.com/office/drawing/2014/main" id="{0163555E-0152-5019-3871-52502C8CD61A}"/>
              </a:ext>
            </a:extLst>
          </p:cNvPr>
          <p:cNvPicPr>
            <a:picLocks noChangeAspect="1"/>
          </p:cNvPicPr>
          <p:nvPr/>
        </p:nvPicPr>
        <p:blipFill>
          <a:blip r:embed="rId2">
            <a:extLst>
              <a:ext uri="{28A0092B-C50C-407E-A947-70E740481C1C}">
                <a14:useLocalDpi xmlns:a14="http://schemas.microsoft.com/office/drawing/2010/main" val="0"/>
              </a:ext>
            </a:extLst>
          </a:blip>
          <a:srcRect t="17778" b="32222"/>
          <a:stretch/>
        </p:blipFill>
        <p:spPr>
          <a:xfrm>
            <a:off x="4495800" y="-1"/>
            <a:ext cx="4686300" cy="3581401"/>
          </a:xfrm>
          <a:prstGeom prst="rect">
            <a:avLst/>
          </a:prstGeom>
        </p:spPr>
      </p:pic>
      <p:pic>
        <p:nvPicPr>
          <p:cNvPr id="10" name="Picture 9" descr="A group of people skiing in a ski resort&#10;&#10;Description automatically generated">
            <a:extLst>
              <a:ext uri="{FF2B5EF4-FFF2-40B4-BE49-F238E27FC236}">
                <a16:creationId xmlns:a16="http://schemas.microsoft.com/office/drawing/2014/main" id="{2116B1B5-27CA-DC8D-4A7A-4524D1BF4A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3581399"/>
            <a:ext cx="4703506" cy="3276601"/>
          </a:xfrm>
          <a:prstGeom prst="rect">
            <a:avLst/>
          </a:prstGeom>
        </p:spPr>
      </p:pic>
      <p:pic>
        <p:nvPicPr>
          <p:cNvPr id="12" name="object 9">
            <a:extLst>
              <a:ext uri="{FF2B5EF4-FFF2-40B4-BE49-F238E27FC236}">
                <a16:creationId xmlns:a16="http://schemas.microsoft.com/office/drawing/2014/main" id="{20DCB217-F995-A738-AAD4-6472D6ACC71A}"/>
              </a:ext>
            </a:extLst>
          </p:cNvPr>
          <p:cNvPicPr/>
          <p:nvPr/>
        </p:nvPicPr>
        <p:blipFill>
          <a:blip r:embed="rId4" cstate="print"/>
          <a:stretch>
            <a:fillRect/>
          </a:stretch>
        </p:blipFill>
        <p:spPr>
          <a:xfrm>
            <a:off x="7924800" y="220905"/>
            <a:ext cx="979170" cy="978408"/>
          </a:xfrm>
          <a:prstGeom prst="rect">
            <a:avLst/>
          </a:prstGeom>
        </p:spPr>
      </p:pic>
    </p:spTree>
    <p:extLst>
      <p:ext uri="{BB962C8B-B14F-4D97-AF65-F5344CB8AC3E}">
        <p14:creationId xmlns:p14="http://schemas.microsoft.com/office/powerpoint/2010/main" val="1343823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DB572-C4C7-4251-D207-2581A120D818}"/>
            </a:ext>
          </a:extLst>
        </p:cNvPr>
        <p:cNvGrpSpPr/>
        <p:nvPr/>
      </p:nvGrpSpPr>
      <p:grpSpPr>
        <a:xfrm>
          <a:off x="0" y="0"/>
          <a:ext cx="0" cy="0"/>
          <a:chOff x="0" y="0"/>
          <a:chExt cx="0" cy="0"/>
        </a:xfrm>
      </p:grpSpPr>
      <p:pic>
        <p:nvPicPr>
          <p:cNvPr id="21" name="Picture 20" descr="A glass mug with a drink and candy cane&#10;&#10;Description automatically generated">
            <a:extLst>
              <a:ext uri="{FF2B5EF4-FFF2-40B4-BE49-F238E27FC236}">
                <a16:creationId xmlns:a16="http://schemas.microsoft.com/office/drawing/2014/main" id="{CC41DA0E-AC97-A414-F3F4-65516E02F2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2839" y="5250890"/>
            <a:ext cx="2418052" cy="1607110"/>
          </a:xfrm>
          <a:prstGeom prst="rect">
            <a:avLst/>
          </a:prstGeom>
        </p:spPr>
      </p:pic>
      <p:sp>
        <p:nvSpPr>
          <p:cNvPr id="3" name="object 6">
            <a:extLst>
              <a:ext uri="{FF2B5EF4-FFF2-40B4-BE49-F238E27FC236}">
                <a16:creationId xmlns:a16="http://schemas.microsoft.com/office/drawing/2014/main" id="{B961AD66-5ACD-C3AC-28FC-9CD1F3E9E493}"/>
              </a:ext>
            </a:extLst>
          </p:cNvPr>
          <p:cNvSpPr/>
          <p:nvPr/>
        </p:nvSpPr>
        <p:spPr>
          <a:xfrm>
            <a:off x="-1" y="0"/>
            <a:ext cx="4525239"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gradFill>
            <a:gsLst>
              <a:gs pos="0">
                <a:schemeClr val="tx2"/>
              </a:gs>
              <a:gs pos="91000">
                <a:schemeClr val="tx2">
                  <a:lumMod val="40000"/>
                  <a:lumOff val="60000"/>
                </a:schemeClr>
              </a:gs>
            </a:gsLst>
            <a:lin ang="5400000" scaled="1"/>
          </a:gradFill>
        </p:spPr>
        <p:txBody>
          <a:bodyPr wrap="square" lIns="0" tIns="0" rIns="0" bIns="0" rtlCol="0"/>
          <a:lstStyle/>
          <a:p>
            <a:endParaRPr/>
          </a:p>
        </p:txBody>
      </p:sp>
      <p:sp>
        <p:nvSpPr>
          <p:cNvPr id="7" name="object 7">
            <a:extLst>
              <a:ext uri="{FF2B5EF4-FFF2-40B4-BE49-F238E27FC236}">
                <a16:creationId xmlns:a16="http://schemas.microsoft.com/office/drawing/2014/main" id="{52A05D32-A19F-0E6F-B346-EAC876760B52}"/>
              </a:ext>
            </a:extLst>
          </p:cNvPr>
          <p:cNvSpPr txBox="1">
            <a:spLocks noGrp="1"/>
          </p:cNvSpPr>
          <p:nvPr>
            <p:ph type="title"/>
          </p:nvPr>
        </p:nvSpPr>
        <p:spPr>
          <a:xfrm>
            <a:off x="419685" y="-624990"/>
            <a:ext cx="3746012" cy="2478371"/>
          </a:xfrm>
          <a:prstGeom prst="rect">
            <a:avLst/>
          </a:prstGeom>
        </p:spPr>
        <p:txBody>
          <a:bodyPr vert="horz" wrap="square" lIns="0" tIns="1357122" rIns="0" bIns="0" rtlCol="0">
            <a:spAutoFit/>
          </a:bodyPr>
          <a:lstStyle/>
          <a:p>
            <a:pPr marL="12700">
              <a:lnSpc>
                <a:spcPct val="100000"/>
              </a:lnSpc>
              <a:spcBef>
                <a:spcPts val="100"/>
              </a:spcBef>
            </a:pPr>
            <a:r>
              <a:rPr lang="en-US" dirty="0"/>
              <a:t>What’s included in your trip</a:t>
            </a:r>
            <a:endParaRPr spc="-25" dirty="0"/>
          </a:p>
        </p:txBody>
      </p:sp>
      <p:sp>
        <p:nvSpPr>
          <p:cNvPr id="8" name="object 8">
            <a:extLst>
              <a:ext uri="{FF2B5EF4-FFF2-40B4-BE49-F238E27FC236}">
                <a16:creationId xmlns:a16="http://schemas.microsoft.com/office/drawing/2014/main" id="{BF2216B6-93FB-5BD9-C8CB-F3EDC625E7FD}"/>
              </a:ext>
            </a:extLst>
          </p:cNvPr>
          <p:cNvSpPr txBox="1"/>
          <p:nvPr/>
        </p:nvSpPr>
        <p:spPr>
          <a:xfrm>
            <a:off x="402479" y="2010497"/>
            <a:ext cx="3911235" cy="4690387"/>
          </a:xfrm>
          <a:prstGeom prst="rect">
            <a:avLst/>
          </a:prstGeom>
        </p:spPr>
        <p:txBody>
          <a:bodyPr vert="horz" wrap="square" lIns="0" tIns="12065" rIns="0" bIns="0" rtlCol="0">
            <a:spAutoFit/>
          </a:bodyPr>
          <a:lstStyle/>
          <a:p>
            <a:pPr marL="298450" marR="257810" indent="-285750" algn="l">
              <a:lnSpc>
                <a:spcPct val="100000"/>
              </a:lnSpc>
              <a:spcBef>
                <a:spcPts val="95"/>
              </a:spcBef>
              <a:buFont typeface="Wingdings" panose="05000000000000000000" pitchFamily="2" charset="2"/>
              <a:buChar char="ü"/>
            </a:pPr>
            <a:r>
              <a:rPr lang="en-US" sz="1400" dirty="0">
                <a:solidFill>
                  <a:srgbClr val="FFFFFF"/>
                </a:solidFill>
                <a:latin typeface="Arial"/>
                <a:cs typeface="Arial"/>
              </a:rPr>
              <a:t>Mouth-watering tour of a French </a:t>
            </a:r>
            <a:r>
              <a:rPr lang="en-US" sz="1400" dirty="0" err="1">
                <a:solidFill>
                  <a:srgbClr val="FFFFFF"/>
                </a:solidFill>
                <a:latin typeface="Arial"/>
                <a:cs typeface="Arial"/>
              </a:rPr>
              <a:t>chocolaterie</a:t>
            </a:r>
            <a:endParaRPr lang="en-US" sz="1400" dirty="0">
              <a:solidFill>
                <a:srgbClr val="FFFFFF"/>
              </a:solidFill>
              <a:latin typeface="Arial"/>
              <a:cs typeface="Arial"/>
            </a:endParaRPr>
          </a:p>
          <a:p>
            <a:pPr marL="298450" marR="257810" indent="-285750" algn="l">
              <a:lnSpc>
                <a:spcPct val="100000"/>
              </a:lnSpc>
              <a:spcBef>
                <a:spcPts val="95"/>
              </a:spcBef>
              <a:buFont typeface="Wingdings" panose="05000000000000000000" pitchFamily="2" charset="2"/>
              <a:buChar char="ü"/>
            </a:pPr>
            <a:r>
              <a:rPr lang="en-US" sz="1400" dirty="0">
                <a:solidFill>
                  <a:srgbClr val="FFFFFF"/>
                </a:solidFill>
                <a:latin typeface="Arial"/>
                <a:cs typeface="Arial"/>
              </a:rPr>
              <a:t>Winter Wonderland at our Moulin aux Draps residential Centre</a:t>
            </a:r>
          </a:p>
          <a:p>
            <a:pPr marL="298450" marR="257810" indent="-285750" algn="l">
              <a:lnSpc>
                <a:spcPct val="100000"/>
              </a:lnSpc>
              <a:spcBef>
                <a:spcPts val="95"/>
              </a:spcBef>
              <a:buFont typeface="Wingdings" panose="05000000000000000000" pitchFamily="2" charset="2"/>
              <a:buChar char="ü"/>
            </a:pPr>
            <a:r>
              <a:rPr lang="en-US" sz="1400" dirty="0">
                <a:solidFill>
                  <a:srgbClr val="FFFFFF"/>
                </a:solidFill>
                <a:latin typeface="Arial"/>
                <a:cs typeface="Arial"/>
              </a:rPr>
              <a:t>Christmas dinner with crackers</a:t>
            </a:r>
          </a:p>
          <a:p>
            <a:pPr marL="298450" marR="257810" indent="-285750" algn="l">
              <a:lnSpc>
                <a:spcPct val="100000"/>
              </a:lnSpc>
              <a:spcBef>
                <a:spcPts val="95"/>
              </a:spcBef>
              <a:buFont typeface="Wingdings" panose="05000000000000000000" pitchFamily="2" charset="2"/>
              <a:buChar char="ü"/>
            </a:pPr>
            <a:r>
              <a:rPr lang="en-US" sz="1400" dirty="0">
                <a:solidFill>
                  <a:srgbClr val="FFFFFF"/>
                </a:solidFill>
                <a:latin typeface="Arial"/>
                <a:cs typeface="Arial"/>
              </a:rPr>
              <a:t>Christmas evening activities with your instructor</a:t>
            </a:r>
          </a:p>
          <a:p>
            <a:pPr marL="298450" marR="257810" indent="-285750" algn="l">
              <a:lnSpc>
                <a:spcPct val="100000"/>
              </a:lnSpc>
              <a:spcBef>
                <a:spcPts val="95"/>
              </a:spcBef>
              <a:buFont typeface="Wingdings" panose="05000000000000000000" pitchFamily="2" charset="2"/>
              <a:buChar char="ü"/>
            </a:pPr>
            <a:r>
              <a:rPr lang="en-US" sz="1400" dirty="0">
                <a:solidFill>
                  <a:srgbClr val="FFFFFF"/>
                </a:solidFill>
                <a:latin typeface="Arial"/>
                <a:cs typeface="Arial"/>
              </a:rPr>
              <a:t>2-Hour ski lesson on real snow slopes at Ice Mountain in Belgium</a:t>
            </a:r>
          </a:p>
          <a:p>
            <a:pPr marL="298450" marR="257810" indent="-285750" algn="l">
              <a:lnSpc>
                <a:spcPct val="100000"/>
              </a:lnSpc>
              <a:spcBef>
                <a:spcPts val="95"/>
              </a:spcBef>
              <a:buFont typeface="Wingdings" panose="05000000000000000000" pitchFamily="2" charset="2"/>
              <a:buChar char="ü"/>
            </a:pPr>
            <a:r>
              <a:rPr lang="en-US" sz="1400" dirty="0">
                <a:solidFill>
                  <a:srgbClr val="FFFFFF"/>
                </a:solidFill>
                <a:latin typeface="Arial"/>
                <a:cs typeface="Arial"/>
              </a:rPr>
              <a:t>Explore the wonders of Lille Christmas Market</a:t>
            </a:r>
          </a:p>
          <a:p>
            <a:pPr marL="298450" marR="257810" indent="-285750" algn="l">
              <a:lnSpc>
                <a:spcPct val="100000"/>
              </a:lnSpc>
              <a:spcBef>
                <a:spcPts val="95"/>
              </a:spcBef>
              <a:buFont typeface="Wingdings" panose="05000000000000000000" pitchFamily="2" charset="2"/>
              <a:buChar char="ü"/>
            </a:pPr>
            <a:r>
              <a:rPr lang="en-US" sz="1400" dirty="0" err="1">
                <a:solidFill>
                  <a:srgbClr val="FFFFFF"/>
                </a:solidFill>
                <a:latin typeface="Arial"/>
                <a:cs typeface="Arial"/>
              </a:rPr>
              <a:t>Biscuiterie</a:t>
            </a:r>
            <a:r>
              <a:rPr lang="en-US" sz="1400" dirty="0">
                <a:solidFill>
                  <a:srgbClr val="FFFFFF"/>
                </a:solidFill>
                <a:latin typeface="Arial"/>
                <a:cs typeface="Arial"/>
              </a:rPr>
              <a:t> tour &amp; shortbread tasting</a:t>
            </a:r>
          </a:p>
          <a:p>
            <a:pPr marL="298450" marR="257810" indent="-285750" algn="l">
              <a:lnSpc>
                <a:spcPct val="100000"/>
              </a:lnSpc>
              <a:spcBef>
                <a:spcPts val="95"/>
              </a:spcBef>
              <a:buFont typeface="Wingdings" panose="05000000000000000000" pitchFamily="2" charset="2"/>
              <a:buChar char="ü"/>
            </a:pPr>
            <a:r>
              <a:rPr lang="en-US" sz="1400" dirty="0">
                <a:solidFill>
                  <a:srgbClr val="FFFFFF"/>
                </a:solidFill>
                <a:latin typeface="Arial"/>
                <a:cs typeface="Arial"/>
              </a:rPr>
              <a:t>Hypermarket stop to grab French goodies &amp; souvenirs</a:t>
            </a:r>
          </a:p>
          <a:p>
            <a:pPr marL="298450" marR="257810" indent="-285750" algn="l">
              <a:lnSpc>
                <a:spcPct val="100000"/>
              </a:lnSpc>
              <a:spcBef>
                <a:spcPts val="95"/>
              </a:spcBef>
              <a:buFont typeface="Wingdings" panose="05000000000000000000" pitchFamily="2" charset="2"/>
              <a:buChar char="ü"/>
            </a:pPr>
            <a:r>
              <a:rPr lang="en-US" sz="1400" dirty="0">
                <a:solidFill>
                  <a:srgbClr val="FFFFFF"/>
                </a:solidFill>
                <a:latin typeface="Arial"/>
                <a:cs typeface="Arial"/>
              </a:rPr>
              <a:t>Travel home and arrive back at school, full of Christmas spirit</a:t>
            </a:r>
          </a:p>
          <a:p>
            <a:pPr marL="298450" marR="257810" indent="-285750" algn="l">
              <a:lnSpc>
                <a:spcPct val="100000"/>
              </a:lnSpc>
              <a:spcBef>
                <a:spcPts val="95"/>
              </a:spcBef>
              <a:buFont typeface="Wingdings" panose="05000000000000000000" pitchFamily="2" charset="2"/>
              <a:buChar char="ü"/>
            </a:pPr>
            <a:endParaRPr lang="en-US" sz="1400" dirty="0">
              <a:solidFill>
                <a:srgbClr val="FFFFFF"/>
              </a:solidFill>
              <a:latin typeface="Arial"/>
              <a:cs typeface="Arial"/>
            </a:endParaRPr>
          </a:p>
          <a:p>
            <a:pPr marL="12700" marR="257810" algn="l">
              <a:lnSpc>
                <a:spcPct val="100000"/>
              </a:lnSpc>
              <a:spcBef>
                <a:spcPts val="95"/>
              </a:spcBef>
            </a:pPr>
            <a:r>
              <a:rPr lang="en-US" sz="1400" dirty="0">
                <a:solidFill>
                  <a:srgbClr val="FFFFFF"/>
                </a:solidFill>
                <a:latin typeface="Arial"/>
                <a:cs typeface="Arial"/>
              </a:rPr>
              <a:t>A great way for your new year group to bond and provide a confidence-boosting school trip.</a:t>
            </a:r>
          </a:p>
          <a:p>
            <a:pPr marL="298450" marR="257810" indent="-285750" algn="l">
              <a:lnSpc>
                <a:spcPct val="100000"/>
              </a:lnSpc>
              <a:spcBef>
                <a:spcPts val="95"/>
              </a:spcBef>
              <a:buFont typeface="Wingdings" panose="05000000000000000000" pitchFamily="2" charset="2"/>
              <a:buChar char="ü"/>
            </a:pPr>
            <a:endParaRPr lang="en-US" sz="1400" dirty="0">
              <a:solidFill>
                <a:srgbClr val="FFFFFF"/>
              </a:solidFill>
              <a:latin typeface="Arial"/>
              <a:cs typeface="Arial"/>
            </a:endParaRPr>
          </a:p>
          <a:p>
            <a:pPr marL="12700" marR="257810" algn="l">
              <a:lnSpc>
                <a:spcPct val="100000"/>
              </a:lnSpc>
              <a:spcBef>
                <a:spcPts val="95"/>
              </a:spcBef>
            </a:pPr>
            <a:endParaRPr sz="1400" dirty="0">
              <a:latin typeface="Arial"/>
              <a:cs typeface="Arial"/>
            </a:endParaRPr>
          </a:p>
        </p:txBody>
      </p:sp>
      <p:pic>
        <p:nvPicPr>
          <p:cNvPr id="11" name="Picture 10" descr="A tray of chocolates with labels&#10;&#10;Description automatically generated">
            <a:extLst>
              <a:ext uri="{FF2B5EF4-FFF2-40B4-BE49-F238E27FC236}">
                <a16:creationId xmlns:a16="http://schemas.microsoft.com/office/drawing/2014/main" id="{0C7D74BA-FDCA-FD25-3B9A-E9795F0255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2839" y="1"/>
            <a:ext cx="2419721" cy="1853380"/>
          </a:xfrm>
          <a:prstGeom prst="rect">
            <a:avLst/>
          </a:prstGeom>
        </p:spPr>
      </p:pic>
      <p:pic>
        <p:nvPicPr>
          <p:cNvPr id="13" name="Picture 12" descr="A person with colorful lights&#10;&#10;Description automatically generated">
            <a:extLst>
              <a:ext uri="{FF2B5EF4-FFF2-40B4-BE49-F238E27FC236}">
                <a16:creationId xmlns:a16="http://schemas.microsoft.com/office/drawing/2014/main" id="{E38B72E5-F474-28AB-B334-F6958E64C6A9}"/>
              </a:ext>
            </a:extLst>
          </p:cNvPr>
          <p:cNvPicPr>
            <a:picLocks noChangeAspect="1"/>
          </p:cNvPicPr>
          <p:nvPr/>
        </p:nvPicPr>
        <p:blipFill>
          <a:blip r:embed="rId4" cstate="print">
            <a:extLst>
              <a:ext uri="{28A0092B-C50C-407E-A947-70E740481C1C}">
                <a14:useLocalDpi xmlns:a14="http://schemas.microsoft.com/office/drawing/2010/main" val="0"/>
              </a:ext>
            </a:extLst>
          </a:blip>
          <a:srcRect l="8100" r="7978"/>
          <a:stretch/>
        </p:blipFill>
        <p:spPr>
          <a:xfrm>
            <a:off x="6940891" y="0"/>
            <a:ext cx="2368950" cy="1817209"/>
          </a:xfrm>
          <a:prstGeom prst="rect">
            <a:avLst/>
          </a:prstGeom>
        </p:spPr>
      </p:pic>
      <p:pic>
        <p:nvPicPr>
          <p:cNvPr id="15" name="Picture 14" descr="A stack of cookies on a table&#10;&#10;Description automatically generated">
            <a:extLst>
              <a:ext uri="{FF2B5EF4-FFF2-40B4-BE49-F238E27FC236}">
                <a16:creationId xmlns:a16="http://schemas.microsoft.com/office/drawing/2014/main" id="{637958B3-1AC6-21E0-202C-D7190F20AA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8892" y="1807720"/>
            <a:ext cx="2523708" cy="1519633"/>
          </a:xfrm>
          <a:prstGeom prst="rect">
            <a:avLst/>
          </a:prstGeom>
        </p:spPr>
      </p:pic>
      <p:pic>
        <p:nvPicPr>
          <p:cNvPr id="17" name="Picture 16" descr="A close-up of a sparkler&#10;&#10;Description automatically generated">
            <a:extLst>
              <a:ext uri="{FF2B5EF4-FFF2-40B4-BE49-F238E27FC236}">
                <a16:creationId xmlns:a16="http://schemas.microsoft.com/office/drawing/2014/main" id="{C549386B-6EDB-2885-51BC-9D2A7D7259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2839" y="1807719"/>
            <a:ext cx="2327545" cy="3488007"/>
          </a:xfrm>
          <a:prstGeom prst="rect">
            <a:avLst/>
          </a:prstGeom>
        </p:spPr>
      </p:pic>
      <p:pic>
        <p:nvPicPr>
          <p:cNvPr id="19" name="Picture 18" descr="A group of people skiing in a ski resort&#10;&#10;Description automatically generated">
            <a:extLst>
              <a:ext uri="{FF2B5EF4-FFF2-40B4-BE49-F238E27FC236}">
                <a16:creationId xmlns:a16="http://schemas.microsoft.com/office/drawing/2014/main" id="{EE0CF6F9-474D-089C-CA51-CBD991522DA3}"/>
              </a:ext>
            </a:extLst>
          </p:cNvPr>
          <p:cNvPicPr>
            <a:picLocks noChangeAspect="1"/>
          </p:cNvPicPr>
          <p:nvPr/>
        </p:nvPicPr>
        <p:blipFill>
          <a:blip r:embed="rId7" cstate="print">
            <a:extLst>
              <a:ext uri="{28A0092B-C50C-407E-A947-70E740481C1C}">
                <a14:useLocalDpi xmlns:a14="http://schemas.microsoft.com/office/drawing/2010/main" val="0"/>
              </a:ext>
            </a:extLst>
          </a:blip>
          <a:srcRect l="27500" t="12512" r="3333" b="17846"/>
          <a:stretch/>
        </p:blipFill>
        <p:spPr>
          <a:xfrm>
            <a:off x="6848892" y="3325062"/>
            <a:ext cx="2555245" cy="1715728"/>
          </a:xfrm>
          <a:prstGeom prst="rect">
            <a:avLst/>
          </a:prstGeom>
        </p:spPr>
      </p:pic>
      <p:pic>
        <p:nvPicPr>
          <p:cNvPr id="27" name="Picture 26" descr="A close-up of a cracker&#10;&#10;Description automatically generated">
            <a:extLst>
              <a:ext uri="{FF2B5EF4-FFF2-40B4-BE49-F238E27FC236}">
                <a16:creationId xmlns:a16="http://schemas.microsoft.com/office/drawing/2014/main" id="{E8E68965-ED2C-55DA-EA91-9CC9F6DB23AF}"/>
              </a:ext>
            </a:extLst>
          </p:cNvPr>
          <p:cNvPicPr>
            <a:picLocks noChangeAspect="1"/>
          </p:cNvPicPr>
          <p:nvPr/>
        </p:nvPicPr>
        <p:blipFill>
          <a:blip r:embed="rId8" cstate="print">
            <a:extLst>
              <a:ext uri="{28A0092B-C50C-407E-A947-70E740481C1C}">
                <a14:useLocalDpi xmlns:a14="http://schemas.microsoft.com/office/drawing/2010/main" val="0"/>
              </a:ext>
            </a:extLst>
          </a:blip>
          <a:srcRect l="15000" t="3750" b="3750"/>
          <a:stretch/>
        </p:blipFill>
        <p:spPr>
          <a:xfrm>
            <a:off x="6848892" y="5040790"/>
            <a:ext cx="2523708" cy="1830925"/>
          </a:xfrm>
          <a:prstGeom prst="rect">
            <a:avLst/>
          </a:prstGeom>
        </p:spPr>
      </p:pic>
    </p:spTree>
    <p:extLst>
      <p:ext uri="{BB962C8B-B14F-4D97-AF65-F5344CB8AC3E}">
        <p14:creationId xmlns:p14="http://schemas.microsoft.com/office/powerpoint/2010/main" val="3298929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000500" y="0"/>
            <a:ext cx="5143500" cy="6857998"/>
          </a:xfrm>
          <a:prstGeom prst="rect">
            <a:avLst/>
          </a:prstGeom>
        </p:spPr>
      </p:pic>
      <p:sp>
        <p:nvSpPr>
          <p:cNvPr id="3" name="object 3"/>
          <p:cNvSpPr txBox="1"/>
          <p:nvPr/>
        </p:nvSpPr>
        <p:spPr>
          <a:xfrm>
            <a:off x="563372" y="3202496"/>
            <a:ext cx="2599690" cy="1442085"/>
          </a:xfrm>
          <a:prstGeom prst="rect">
            <a:avLst/>
          </a:prstGeom>
        </p:spPr>
        <p:txBody>
          <a:bodyPr vert="horz" wrap="square" lIns="0" tIns="0" rIns="0" bIns="0" rtlCol="0">
            <a:spAutoFit/>
          </a:bodyPr>
          <a:lstStyle/>
          <a:p>
            <a:pPr>
              <a:lnSpc>
                <a:spcPts val="1989"/>
              </a:lnSpc>
            </a:pPr>
            <a:r>
              <a:rPr sz="1800" b="1" dirty="0">
                <a:solidFill>
                  <a:srgbClr val="1E1E1E"/>
                </a:solidFill>
                <a:latin typeface="Arial"/>
                <a:cs typeface="Arial"/>
              </a:rPr>
              <a:t>Boulogne</a:t>
            </a:r>
            <a:r>
              <a:rPr sz="1800" b="1" spc="-75" dirty="0">
                <a:solidFill>
                  <a:srgbClr val="1E1E1E"/>
                </a:solidFill>
                <a:latin typeface="Arial"/>
                <a:cs typeface="Arial"/>
              </a:rPr>
              <a:t> </a:t>
            </a:r>
            <a:r>
              <a:rPr sz="1800" b="1" spc="-25" dirty="0">
                <a:solidFill>
                  <a:srgbClr val="1E1E1E"/>
                </a:solidFill>
                <a:latin typeface="Arial"/>
                <a:cs typeface="Arial"/>
              </a:rPr>
              <a:t>Town</a:t>
            </a:r>
            <a:r>
              <a:rPr sz="1800" b="1" spc="-80" dirty="0">
                <a:solidFill>
                  <a:srgbClr val="1E1E1E"/>
                </a:solidFill>
                <a:latin typeface="Arial"/>
                <a:cs typeface="Arial"/>
              </a:rPr>
              <a:t> </a:t>
            </a:r>
            <a:r>
              <a:rPr sz="1800" b="1" spc="-10" dirty="0">
                <a:solidFill>
                  <a:srgbClr val="1E1E1E"/>
                </a:solidFill>
                <a:latin typeface="Arial"/>
                <a:cs typeface="Arial"/>
              </a:rPr>
              <a:t>Trail</a:t>
            </a:r>
            <a:endParaRPr sz="1800">
              <a:latin typeface="Arial"/>
              <a:cs typeface="Arial"/>
            </a:endParaRPr>
          </a:p>
          <a:p>
            <a:pPr>
              <a:lnSpc>
                <a:spcPct val="100000"/>
              </a:lnSpc>
              <a:spcBef>
                <a:spcPts val="944"/>
              </a:spcBef>
            </a:pPr>
            <a:r>
              <a:rPr sz="1400" spc="-20" dirty="0">
                <a:solidFill>
                  <a:srgbClr val="1E1E1E"/>
                </a:solidFill>
                <a:latin typeface="Arial"/>
                <a:cs typeface="Arial"/>
              </a:rPr>
              <a:t>Your</a:t>
            </a:r>
            <a:r>
              <a:rPr sz="1400" spc="-40" dirty="0">
                <a:solidFill>
                  <a:srgbClr val="1E1E1E"/>
                </a:solidFill>
                <a:latin typeface="Arial"/>
                <a:cs typeface="Arial"/>
              </a:rPr>
              <a:t> </a:t>
            </a:r>
            <a:r>
              <a:rPr sz="1400" dirty="0">
                <a:solidFill>
                  <a:srgbClr val="1E1E1E"/>
                </a:solidFill>
                <a:latin typeface="Arial"/>
                <a:cs typeface="Arial"/>
              </a:rPr>
              <a:t>animateur</a:t>
            </a:r>
            <a:r>
              <a:rPr sz="1400" spc="-50" dirty="0">
                <a:solidFill>
                  <a:srgbClr val="1E1E1E"/>
                </a:solidFill>
                <a:latin typeface="Arial"/>
                <a:cs typeface="Arial"/>
              </a:rPr>
              <a:t> </a:t>
            </a:r>
            <a:r>
              <a:rPr sz="1400" dirty="0">
                <a:solidFill>
                  <a:srgbClr val="1E1E1E"/>
                </a:solidFill>
                <a:latin typeface="Arial"/>
                <a:cs typeface="Arial"/>
              </a:rPr>
              <a:t>organises</a:t>
            </a:r>
            <a:r>
              <a:rPr sz="1400" spc="-45" dirty="0">
                <a:solidFill>
                  <a:srgbClr val="1E1E1E"/>
                </a:solidFill>
                <a:latin typeface="Arial"/>
                <a:cs typeface="Arial"/>
              </a:rPr>
              <a:t> </a:t>
            </a:r>
            <a:r>
              <a:rPr sz="1400" spc="-20" dirty="0">
                <a:solidFill>
                  <a:srgbClr val="1E1E1E"/>
                </a:solidFill>
                <a:latin typeface="Arial"/>
                <a:cs typeface="Arial"/>
              </a:rPr>
              <a:t>this </a:t>
            </a:r>
            <a:r>
              <a:rPr sz="1400" dirty="0">
                <a:solidFill>
                  <a:srgbClr val="1E1E1E"/>
                </a:solidFill>
                <a:latin typeface="Arial"/>
                <a:cs typeface="Arial"/>
              </a:rPr>
              <a:t>activity</a:t>
            </a:r>
            <a:r>
              <a:rPr sz="1400" spc="-25" dirty="0">
                <a:solidFill>
                  <a:srgbClr val="1E1E1E"/>
                </a:solidFill>
                <a:latin typeface="Arial"/>
                <a:cs typeface="Arial"/>
              </a:rPr>
              <a:t> </a:t>
            </a:r>
            <a:r>
              <a:rPr sz="1400" dirty="0">
                <a:solidFill>
                  <a:srgbClr val="1E1E1E"/>
                </a:solidFill>
                <a:latin typeface="Arial"/>
                <a:cs typeface="Arial"/>
              </a:rPr>
              <a:t>with</a:t>
            </a:r>
            <a:r>
              <a:rPr sz="1400" spc="-15" dirty="0">
                <a:solidFill>
                  <a:srgbClr val="1E1E1E"/>
                </a:solidFill>
                <a:latin typeface="Arial"/>
                <a:cs typeface="Arial"/>
              </a:rPr>
              <a:t> </a:t>
            </a:r>
            <a:r>
              <a:rPr sz="1400" dirty="0">
                <a:solidFill>
                  <a:srgbClr val="1E1E1E"/>
                </a:solidFill>
                <a:latin typeface="Arial"/>
                <a:cs typeface="Arial"/>
              </a:rPr>
              <a:t>our</a:t>
            </a:r>
            <a:r>
              <a:rPr sz="1400" spc="-15" dirty="0">
                <a:solidFill>
                  <a:srgbClr val="1E1E1E"/>
                </a:solidFill>
                <a:latin typeface="Arial"/>
                <a:cs typeface="Arial"/>
              </a:rPr>
              <a:t> </a:t>
            </a:r>
            <a:r>
              <a:rPr sz="1400" dirty="0">
                <a:solidFill>
                  <a:srgbClr val="1E1E1E"/>
                </a:solidFill>
                <a:latin typeface="Arial"/>
                <a:cs typeface="Arial"/>
              </a:rPr>
              <a:t>tailor</a:t>
            </a:r>
            <a:r>
              <a:rPr sz="1400" spc="-25" dirty="0">
                <a:solidFill>
                  <a:srgbClr val="1E1E1E"/>
                </a:solidFill>
                <a:latin typeface="Arial"/>
                <a:cs typeface="Arial"/>
              </a:rPr>
              <a:t> </a:t>
            </a:r>
            <a:r>
              <a:rPr sz="1400" dirty="0">
                <a:solidFill>
                  <a:srgbClr val="1E1E1E"/>
                </a:solidFill>
                <a:latin typeface="Arial"/>
                <a:cs typeface="Arial"/>
              </a:rPr>
              <a:t>made</a:t>
            </a:r>
            <a:r>
              <a:rPr sz="1400" spc="-50" dirty="0">
                <a:solidFill>
                  <a:srgbClr val="1E1E1E"/>
                </a:solidFill>
                <a:latin typeface="Arial"/>
                <a:cs typeface="Arial"/>
              </a:rPr>
              <a:t> </a:t>
            </a:r>
            <a:r>
              <a:rPr sz="1400" spc="-30" dirty="0">
                <a:solidFill>
                  <a:srgbClr val="1E1E1E"/>
                </a:solidFill>
                <a:latin typeface="Arial"/>
                <a:cs typeface="Arial"/>
              </a:rPr>
              <a:t>Town </a:t>
            </a:r>
            <a:r>
              <a:rPr sz="1400" dirty="0">
                <a:solidFill>
                  <a:srgbClr val="1E1E1E"/>
                </a:solidFill>
                <a:latin typeface="Arial"/>
                <a:cs typeface="Arial"/>
              </a:rPr>
              <a:t>Trail</a:t>
            </a:r>
            <a:r>
              <a:rPr sz="1400" spc="-45" dirty="0">
                <a:solidFill>
                  <a:srgbClr val="1E1E1E"/>
                </a:solidFill>
                <a:latin typeface="Arial"/>
                <a:cs typeface="Arial"/>
              </a:rPr>
              <a:t> </a:t>
            </a:r>
            <a:r>
              <a:rPr sz="1400" dirty="0">
                <a:solidFill>
                  <a:srgbClr val="1E1E1E"/>
                </a:solidFill>
                <a:latin typeface="Arial"/>
                <a:cs typeface="Arial"/>
              </a:rPr>
              <a:t>requiring</a:t>
            </a:r>
            <a:r>
              <a:rPr sz="1400" spc="-55" dirty="0">
                <a:solidFill>
                  <a:srgbClr val="1E1E1E"/>
                </a:solidFill>
                <a:latin typeface="Arial"/>
                <a:cs typeface="Arial"/>
              </a:rPr>
              <a:t> </a:t>
            </a:r>
            <a:r>
              <a:rPr sz="1400" dirty="0">
                <a:solidFill>
                  <a:srgbClr val="1E1E1E"/>
                </a:solidFill>
                <a:latin typeface="Arial"/>
                <a:cs typeface="Arial"/>
              </a:rPr>
              <a:t>the</a:t>
            </a:r>
            <a:r>
              <a:rPr sz="1400" spc="-45" dirty="0">
                <a:solidFill>
                  <a:srgbClr val="1E1E1E"/>
                </a:solidFill>
                <a:latin typeface="Arial"/>
                <a:cs typeface="Arial"/>
              </a:rPr>
              <a:t> </a:t>
            </a:r>
            <a:r>
              <a:rPr sz="1400" dirty="0">
                <a:solidFill>
                  <a:srgbClr val="1E1E1E"/>
                </a:solidFill>
                <a:latin typeface="Arial"/>
                <a:cs typeface="Arial"/>
              </a:rPr>
              <a:t>students</a:t>
            </a:r>
            <a:r>
              <a:rPr sz="1400" spc="-50" dirty="0">
                <a:solidFill>
                  <a:srgbClr val="1E1E1E"/>
                </a:solidFill>
                <a:latin typeface="Arial"/>
                <a:cs typeface="Arial"/>
              </a:rPr>
              <a:t> </a:t>
            </a:r>
            <a:r>
              <a:rPr sz="1400" spc="-25" dirty="0">
                <a:solidFill>
                  <a:srgbClr val="1E1E1E"/>
                </a:solidFill>
                <a:latin typeface="Arial"/>
                <a:cs typeface="Arial"/>
              </a:rPr>
              <a:t>to </a:t>
            </a:r>
            <a:r>
              <a:rPr sz="1400" dirty="0">
                <a:solidFill>
                  <a:srgbClr val="1E1E1E"/>
                </a:solidFill>
                <a:latin typeface="Arial"/>
                <a:cs typeface="Arial"/>
              </a:rPr>
              <a:t>read,</a:t>
            </a:r>
            <a:r>
              <a:rPr sz="1400" spc="-45" dirty="0">
                <a:solidFill>
                  <a:srgbClr val="1E1E1E"/>
                </a:solidFill>
                <a:latin typeface="Arial"/>
                <a:cs typeface="Arial"/>
              </a:rPr>
              <a:t> </a:t>
            </a:r>
            <a:r>
              <a:rPr sz="1400" dirty="0">
                <a:solidFill>
                  <a:srgbClr val="1E1E1E"/>
                </a:solidFill>
                <a:latin typeface="Arial"/>
                <a:cs typeface="Arial"/>
              </a:rPr>
              <a:t>understand</a:t>
            </a:r>
            <a:r>
              <a:rPr sz="1400" spc="-45" dirty="0">
                <a:solidFill>
                  <a:srgbClr val="1E1E1E"/>
                </a:solidFill>
                <a:latin typeface="Arial"/>
                <a:cs typeface="Arial"/>
              </a:rPr>
              <a:t> </a:t>
            </a:r>
            <a:r>
              <a:rPr sz="1400" dirty="0">
                <a:solidFill>
                  <a:srgbClr val="1E1E1E"/>
                </a:solidFill>
                <a:latin typeface="Arial"/>
                <a:cs typeface="Arial"/>
              </a:rPr>
              <a:t>and</a:t>
            </a:r>
            <a:r>
              <a:rPr sz="1400" spc="-35" dirty="0">
                <a:solidFill>
                  <a:srgbClr val="1E1E1E"/>
                </a:solidFill>
                <a:latin typeface="Arial"/>
                <a:cs typeface="Arial"/>
              </a:rPr>
              <a:t> </a:t>
            </a:r>
            <a:r>
              <a:rPr sz="1400" spc="-20" dirty="0">
                <a:solidFill>
                  <a:srgbClr val="1E1E1E"/>
                </a:solidFill>
                <a:latin typeface="Arial"/>
                <a:cs typeface="Arial"/>
              </a:rPr>
              <a:t>speak </a:t>
            </a:r>
            <a:r>
              <a:rPr sz="1400" spc="-10" dirty="0">
                <a:solidFill>
                  <a:srgbClr val="1E1E1E"/>
                </a:solidFill>
                <a:latin typeface="Arial"/>
                <a:cs typeface="Arial"/>
              </a:rPr>
              <a:t>French</a:t>
            </a:r>
            <a:endParaRPr sz="1400">
              <a:latin typeface="Arial"/>
              <a:cs typeface="Arial"/>
            </a:endParaRPr>
          </a:p>
        </p:txBody>
      </p:sp>
      <p:sp>
        <p:nvSpPr>
          <p:cNvPr id="6" name="object 6"/>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gradFill>
            <a:gsLst>
              <a:gs pos="0">
                <a:schemeClr val="tx2"/>
              </a:gs>
              <a:gs pos="91000">
                <a:schemeClr val="tx2">
                  <a:lumMod val="40000"/>
                  <a:lumOff val="60000"/>
                </a:schemeClr>
              </a:gs>
            </a:gsLst>
            <a:lin ang="5400000" scaled="1"/>
          </a:gradFill>
        </p:spPr>
        <p:txBody>
          <a:bodyPr wrap="square" lIns="0" tIns="0" rIns="0" bIns="0" rtlCol="0"/>
          <a:lstStyle/>
          <a:p>
            <a:endParaRPr/>
          </a:p>
        </p:txBody>
      </p:sp>
      <p:sp>
        <p:nvSpPr>
          <p:cNvPr id="7" name="object 7"/>
          <p:cNvSpPr txBox="1">
            <a:spLocks noGrp="1"/>
          </p:cNvSpPr>
          <p:nvPr>
            <p:ph type="title"/>
          </p:nvPr>
        </p:nvSpPr>
        <p:spPr>
          <a:xfrm>
            <a:off x="474218" y="273812"/>
            <a:ext cx="3378835" cy="1931297"/>
          </a:xfrm>
          <a:prstGeom prst="rect">
            <a:avLst/>
          </a:prstGeom>
        </p:spPr>
        <p:txBody>
          <a:bodyPr vert="horz" wrap="square" lIns="0" tIns="1023619" rIns="0" bIns="0" rtlCol="0">
            <a:spAutoFit/>
          </a:bodyPr>
          <a:lstStyle/>
          <a:p>
            <a:pPr marL="12700" marR="5080">
              <a:lnSpc>
                <a:spcPts val="3460"/>
              </a:lnSpc>
              <a:spcBef>
                <a:spcPts val="930"/>
              </a:spcBef>
            </a:pPr>
            <a:r>
              <a:rPr spc="-10" dirty="0"/>
              <a:t>Chocolate </a:t>
            </a:r>
            <a:r>
              <a:rPr lang="en-US" spc="-10" dirty="0"/>
              <a:t>factory</a:t>
            </a:r>
            <a:endParaRPr spc="-10" dirty="0"/>
          </a:p>
        </p:txBody>
      </p:sp>
      <p:sp>
        <p:nvSpPr>
          <p:cNvPr id="8" name="object 8"/>
          <p:cNvSpPr txBox="1"/>
          <p:nvPr/>
        </p:nvSpPr>
        <p:spPr>
          <a:xfrm>
            <a:off x="474218" y="2622550"/>
            <a:ext cx="2999740" cy="1963999"/>
          </a:xfrm>
          <a:prstGeom prst="rect">
            <a:avLst/>
          </a:prstGeom>
        </p:spPr>
        <p:txBody>
          <a:bodyPr vert="horz" wrap="square" lIns="0" tIns="12065" rIns="0" bIns="0" rtlCol="0">
            <a:spAutoFit/>
          </a:bodyPr>
          <a:lstStyle/>
          <a:p>
            <a:pPr marL="12700" marR="5080">
              <a:lnSpc>
                <a:spcPct val="100000"/>
              </a:lnSpc>
              <a:spcBef>
                <a:spcPts val="95"/>
              </a:spcBef>
            </a:pPr>
            <a:r>
              <a:rPr sz="1400" spc="-35" dirty="0">
                <a:solidFill>
                  <a:srgbClr val="FFFFFF"/>
                </a:solidFill>
                <a:latin typeface="Arial"/>
                <a:cs typeface="Arial"/>
              </a:rPr>
              <a:t>Take</a:t>
            </a:r>
            <a:r>
              <a:rPr sz="1400" spc="-25" dirty="0">
                <a:solidFill>
                  <a:srgbClr val="FFFFFF"/>
                </a:solidFill>
                <a:latin typeface="Arial"/>
                <a:cs typeface="Arial"/>
              </a:rPr>
              <a:t> </a:t>
            </a:r>
            <a:r>
              <a:rPr sz="1400" dirty="0">
                <a:solidFill>
                  <a:srgbClr val="FFFFFF"/>
                </a:solidFill>
                <a:latin typeface="Arial"/>
                <a:cs typeface="Arial"/>
              </a:rPr>
              <a:t>a</a:t>
            </a:r>
            <a:r>
              <a:rPr sz="1400" spc="-15" dirty="0">
                <a:solidFill>
                  <a:srgbClr val="FFFFFF"/>
                </a:solidFill>
                <a:latin typeface="Arial"/>
                <a:cs typeface="Arial"/>
              </a:rPr>
              <a:t> </a:t>
            </a:r>
            <a:r>
              <a:rPr sz="1400" dirty="0">
                <a:solidFill>
                  <a:srgbClr val="FFFFFF"/>
                </a:solidFill>
                <a:latin typeface="Arial"/>
                <a:cs typeface="Arial"/>
              </a:rPr>
              <a:t>trip</a:t>
            </a:r>
            <a:r>
              <a:rPr sz="1400" spc="-20" dirty="0">
                <a:solidFill>
                  <a:srgbClr val="FFFFFF"/>
                </a:solidFill>
                <a:latin typeface="Arial"/>
                <a:cs typeface="Arial"/>
              </a:rPr>
              <a:t> </a:t>
            </a:r>
            <a:r>
              <a:rPr sz="1400" dirty="0">
                <a:solidFill>
                  <a:srgbClr val="FFFFFF"/>
                </a:solidFill>
                <a:latin typeface="Arial"/>
                <a:cs typeface="Arial"/>
              </a:rPr>
              <a:t>to</a:t>
            </a:r>
            <a:r>
              <a:rPr sz="1400" spc="-15" dirty="0">
                <a:solidFill>
                  <a:srgbClr val="FFFFFF"/>
                </a:solidFill>
                <a:latin typeface="Arial"/>
                <a:cs typeface="Arial"/>
              </a:rPr>
              <a:t> </a:t>
            </a:r>
            <a:r>
              <a:rPr lang="en-US" sz="1400" dirty="0">
                <a:solidFill>
                  <a:srgbClr val="FFFFFF"/>
                </a:solidFill>
                <a:latin typeface="Arial"/>
                <a:cs typeface="Arial"/>
              </a:rPr>
              <a:t>a local chocolate factory </a:t>
            </a:r>
            <a:r>
              <a:rPr sz="1400" dirty="0">
                <a:solidFill>
                  <a:srgbClr val="FFFFFF"/>
                </a:solidFill>
                <a:latin typeface="Arial"/>
                <a:cs typeface="Arial"/>
              </a:rPr>
              <a:t>to</a:t>
            </a:r>
            <a:r>
              <a:rPr sz="1400" spc="-25" dirty="0">
                <a:solidFill>
                  <a:srgbClr val="FFFFFF"/>
                </a:solidFill>
                <a:latin typeface="Arial"/>
                <a:cs typeface="Arial"/>
              </a:rPr>
              <a:t> </a:t>
            </a:r>
            <a:r>
              <a:rPr sz="1400" dirty="0">
                <a:solidFill>
                  <a:srgbClr val="FFFFFF"/>
                </a:solidFill>
                <a:latin typeface="Arial"/>
                <a:cs typeface="Arial"/>
              </a:rPr>
              <a:t>see</a:t>
            </a:r>
            <a:r>
              <a:rPr sz="1400" spc="-35" dirty="0">
                <a:solidFill>
                  <a:srgbClr val="FFFFFF"/>
                </a:solidFill>
                <a:latin typeface="Arial"/>
                <a:cs typeface="Arial"/>
              </a:rPr>
              <a:t> </a:t>
            </a:r>
            <a:r>
              <a:rPr sz="1400" dirty="0">
                <a:solidFill>
                  <a:srgbClr val="FFFFFF"/>
                </a:solidFill>
                <a:latin typeface="Arial"/>
                <a:cs typeface="Arial"/>
              </a:rPr>
              <a:t>how</a:t>
            </a:r>
            <a:r>
              <a:rPr sz="1400" spc="-30" dirty="0">
                <a:solidFill>
                  <a:srgbClr val="FFFFFF"/>
                </a:solidFill>
                <a:latin typeface="Arial"/>
                <a:cs typeface="Arial"/>
              </a:rPr>
              <a:t> </a:t>
            </a:r>
            <a:r>
              <a:rPr sz="1400" dirty="0">
                <a:solidFill>
                  <a:srgbClr val="FFFFFF"/>
                </a:solidFill>
                <a:latin typeface="Arial"/>
                <a:cs typeface="Arial"/>
              </a:rPr>
              <a:t>the</a:t>
            </a:r>
            <a:r>
              <a:rPr sz="1400" spc="-30" dirty="0">
                <a:solidFill>
                  <a:srgbClr val="FFFFFF"/>
                </a:solidFill>
                <a:latin typeface="Arial"/>
                <a:cs typeface="Arial"/>
              </a:rPr>
              <a:t> </a:t>
            </a:r>
            <a:r>
              <a:rPr sz="1400" dirty="0">
                <a:solidFill>
                  <a:srgbClr val="FFFFFF"/>
                </a:solidFill>
                <a:latin typeface="Arial"/>
                <a:cs typeface="Arial"/>
              </a:rPr>
              <a:t>world’s</a:t>
            </a:r>
            <a:r>
              <a:rPr sz="1400" spc="-35" dirty="0">
                <a:solidFill>
                  <a:srgbClr val="FFFFFF"/>
                </a:solidFill>
                <a:latin typeface="Arial"/>
                <a:cs typeface="Arial"/>
              </a:rPr>
              <a:t> </a:t>
            </a:r>
            <a:r>
              <a:rPr sz="1400" spc="-20" dirty="0">
                <a:solidFill>
                  <a:srgbClr val="FFFFFF"/>
                </a:solidFill>
                <a:latin typeface="Arial"/>
                <a:cs typeface="Arial"/>
              </a:rPr>
              <a:t>most </a:t>
            </a:r>
            <a:r>
              <a:rPr sz="1400" dirty="0">
                <a:solidFill>
                  <a:srgbClr val="FFFFFF"/>
                </a:solidFill>
                <a:latin typeface="Arial"/>
                <a:cs typeface="Arial"/>
              </a:rPr>
              <a:t>popular</a:t>
            </a:r>
            <a:r>
              <a:rPr sz="1400" spc="-35" dirty="0">
                <a:solidFill>
                  <a:srgbClr val="FFFFFF"/>
                </a:solidFill>
                <a:latin typeface="Arial"/>
                <a:cs typeface="Arial"/>
              </a:rPr>
              <a:t> </a:t>
            </a:r>
            <a:r>
              <a:rPr sz="1400" dirty="0">
                <a:solidFill>
                  <a:srgbClr val="FFFFFF"/>
                </a:solidFill>
                <a:latin typeface="Arial"/>
                <a:cs typeface="Arial"/>
              </a:rPr>
              <a:t>food</a:t>
            </a:r>
            <a:r>
              <a:rPr sz="1400" spc="-35" dirty="0">
                <a:solidFill>
                  <a:srgbClr val="FFFFFF"/>
                </a:solidFill>
                <a:latin typeface="Arial"/>
                <a:cs typeface="Arial"/>
              </a:rPr>
              <a:t> </a:t>
            </a:r>
            <a:r>
              <a:rPr sz="1400" dirty="0">
                <a:solidFill>
                  <a:srgbClr val="FFFFFF"/>
                </a:solidFill>
                <a:latin typeface="Arial"/>
                <a:cs typeface="Arial"/>
              </a:rPr>
              <a:t>is</a:t>
            </a:r>
            <a:r>
              <a:rPr sz="1400" spc="-10" dirty="0">
                <a:solidFill>
                  <a:srgbClr val="FFFFFF"/>
                </a:solidFill>
                <a:latin typeface="Arial"/>
                <a:cs typeface="Arial"/>
              </a:rPr>
              <a:t> </a:t>
            </a:r>
            <a:r>
              <a:rPr sz="1400" spc="-20" dirty="0">
                <a:solidFill>
                  <a:srgbClr val="FFFFFF"/>
                </a:solidFill>
                <a:latin typeface="Arial"/>
                <a:cs typeface="Arial"/>
              </a:rPr>
              <a:t>made</a:t>
            </a:r>
            <a:r>
              <a:rPr lang="en-US" sz="1400" spc="-20" dirty="0">
                <a:solidFill>
                  <a:srgbClr val="FFFFFF"/>
                </a:solidFill>
                <a:latin typeface="Arial"/>
                <a:cs typeface="Arial"/>
              </a:rPr>
              <a:t>.</a:t>
            </a:r>
            <a:endParaRPr sz="1400" dirty="0">
              <a:latin typeface="Arial"/>
              <a:cs typeface="Arial"/>
            </a:endParaRPr>
          </a:p>
          <a:p>
            <a:pPr>
              <a:lnSpc>
                <a:spcPct val="100000"/>
              </a:lnSpc>
              <a:spcBef>
                <a:spcPts val="70"/>
              </a:spcBef>
            </a:pPr>
            <a:endParaRPr sz="1400" dirty="0">
              <a:latin typeface="Arial"/>
              <a:cs typeface="Arial"/>
            </a:endParaRPr>
          </a:p>
          <a:p>
            <a:pPr marL="12700" marR="45085">
              <a:lnSpc>
                <a:spcPct val="100000"/>
              </a:lnSpc>
            </a:pPr>
            <a:r>
              <a:rPr sz="1400" spc="-35" dirty="0">
                <a:solidFill>
                  <a:srgbClr val="FFFFFF"/>
                </a:solidFill>
                <a:latin typeface="Arial"/>
                <a:cs typeface="Arial"/>
              </a:rPr>
              <a:t>You</a:t>
            </a:r>
            <a:r>
              <a:rPr sz="1400" spc="-30" dirty="0">
                <a:solidFill>
                  <a:srgbClr val="FFFFFF"/>
                </a:solidFill>
                <a:latin typeface="Arial"/>
                <a:cs typeface="Arial"/>
              </a:rPr>
              <a:t> </a:t>
            </a:r>
            <a:r>
              <a:rPr sz="1400" dirty="0">
                <a:solidFill>
                  <a:srgbClr val="FFFFFF"/>
                </a:solidFill>
                <a:latin typeface="Arial"/>
                <a:cs typeface="Arial"/>
              </a:rPr>
              <a:t>will</a:t>
            </a:r>
            <a:r>
              <a:rPr sz="1400" spc="-25" dirty="0">
                <a:solidFill>
                  <a:srgbClr val="FFFFFF"/>
                </a:solidFill>
                <a:latin typeface="Arial"/>
                <a:cs typeface="Arial"/>
              </a:rPr>
              <a:t> </a:t>
            </a:r>
            <a:r>
              <a:rPr sz="1400" dirty="0">
                <a:solidFill>
                  <a:srgbClr val="FFFFFF"/>
                </a:solidFill>
                <a:latin typeface="Arial"/>
                <a:cs typeface="Arial"/>
              </a:rPr>
              <a:t>have</a:t>
            </a:r>
            <a:r>
              <a:rPr sz="1400" spc="-45" dirty="0">
                <a:solidFill>
                  <a:srgbClr val="FFFFFF"/>
                </a:solidFill>
                <a:latin typeface="Arial"/>
                <a:cs typeface="Arial"/>
              </a:rPr>
              <a:t> </a:t>
            </a:r>
            <a:r>
              <a:rPr sz="1400" dirty="0">
                <a:solidFill>
                  <a:srgbClr val="FFFFFF"/>
                </a:solidFill>
                <a:latin typeface="Arial"/>
                <a:cs typeface="Arial"/>
              </a:rPr>
              <a:t>a</a:t>
            </a:r>
            <a:r>
              <a:rPr sz="1400" spc="-25" dirty="0">
                <a:solidFill>
                  <a:srgbClr val="FFFFFF"/>
                </a:solidFill>
                <a:latin typeface="Arial"/>
                <a:cs typeface="Arial"/>
              </a:rPr>
              <a:t> </a:t>
            </a:r>
            <a:r>
              <a:rPr sz="1400" dirty="0">
                <a:solidFill>
                  <a:srgbClr val="FFFFFF"/>
                </a:solidFill>
                <a:latin typeface="Arial"/>
                <a:cs typeface="Arial"/>
              </a:rPr>
              <a:t>guided</a:t>
            </a:r>
            <a:r>
              <a:rPr sz="1400" spc="-50" dirty="0">
                <a:solidFill>
                  <a:srgbClr val="FFFFFF"/>
                </a:solidFill>
                <a:latin typeface="Arial"/>
                <a:cs typeface="Arial"/>
              </a:rPr>
              <a:t> </a:t>
            </a:r>
            <a:r>
              <a:rPr sz="1400" dirty="0">
                <a:solidFill>
                  <a:srgbClr val="FFFFFF"/>
                </a:solidFill>
                <a:latin typeface="Arial"/>
                <a:cs typeface="Arial"/>
              </a:rPr>
              <a:t>tour</a:t>
            </a:r>
            <a:r>
              <a:rPr sz="1400" spc="-25" dirty="0">
                <a:solidFill>
                  <a:srgbClr val="FFFFFF"/>
                </a:solidFill>
                <a:latin typeface="Arial"/>
                <a:cs typeface="Arial"/>
              </a:rPr>
              <a:t> </a:t>
            </a:r>
            <a:r>
              <a:rPr sz="1400" dirty="0">
                <a:solidFill>
                  <a:srgbClr val="FFFFFF"/>
                </a:solidFill>
                <a:latin typeface="Arial"/>
                <a:cs typeface="Arial"/>
              </a:rPr>
              <a:t>of</a:t>
            </a:r>
            <a:r>
              <a:rPr sz="1400" spc="-15" dirty="0">
                <a:solidFill>
                  <a:srgbClr val="FFFFFF"/>
                </a:solidFill>
                <a:latin typeface="Arial"/>
                <a:cs typeface="Arial"/>
              </a:rPr>
              <a:t> </a:t>
            </a:r>
            <a:r>
              <a:rPr sz="1400" dirty="0">
                <a:solidFill>
                  <a:srgbClr val="FFFFFF"/>
                </a:solidFill>
                <a:latin typeface="Arial"/>
                <a:cs typeface="Arial"/>
              </a:rPr>
              <a:t>the</a:t>
            </a:r>
            <a:r>
              <a:rPr sz="1400" spc="-20" dirty="0">
                <a:solidFill>
                  <a:srgbClr val="FFFFFF"/>
                </a:solidFill>
                <a:latin typeface="Arial"/>
                <a:cs typeface="Arial"/>
              </a:rPr>
              <a:t> </a:t>
            </a:r>
            <a:r>
              <a:rPr sz="1400" dirty="0">
                <a:solidFill>
                  <a:srgbClr val="FFFFFF"/>
                </a:solidFill>
                <a:latin typeface="Arial"/>
                <a:cs typeface="Arial"/>
              </a:rPr>
              <a:t>workshop,</a:t>
            </a:r>
            <a:r>
              <a:rPr sz="1400" spc="-30" dirty="0">
                <a:solidFill>
                  <a:srgbClr val="FFFFFF"/>
                </a:solidFill>
                <a:latin typeface="Arial"/>
                <a:cs typeface="Arial"/>
              </a:rPr>
              <a:t> </a:t>
            </a:r>
            <a:r>
              <a:rPr sz="1400" dirty="0">
                <a:solidFill>
                  <a:srgbClr val="FFFFFF"/>
                </a:solidFill>
                <a:latin typeface="Arial"/>
                <a:cs typeface="Arial"/>
              </a:rPr>
              <a:t>and</a:t>
            </a:r>
            <a:r>
              <a:rPr sz="1400" spc="-20" dirty="0">
                <a:solidFill>
                  <a:srgbClr val="FFFFFF"/>
                </a:solidFill>
                <a:latin typeface="Arial"/>
                <a:cs typeface="Arial"/>
              </a:rPr>
              <a:t> </a:t>
            </a:r>
            <a:r>
              <a:rPr sz="1400" spc="-25" dirty="0">
                <a:solidFill>
                  <a:srgbClr val="FFFFFF"/>
                </a:solidFill>
                <a:latin typeface="Arial"/>
                <a:cs typeface="Arial"/>
              </a:rPr>
              <a:t>see </a:t>
            </a:r>
            <a:r>
              <a:rPr sz="1400" dirty="0">
                <a:solidFill>
                  <a:srgbClr val="FFFFFF"/>
                </a:solidFill>
                <a:latin typeface="Arial"/>
                <a:cs typeface="Arial"/>
              </a:rPr>
              <a:t>the</a:t>
            </a:r>
            <a:r>
              <a:rPr sz="1400" spc="-25" dirty="0">
                <a:solidFill>
                  <a:srgbClr val="FFFFFF"/>
                </a:solidFill>
                <a:latin typeface="Arial"/>
                <a:cs typeface="Arial"/>
              </a:rPr>
              <a:t> </a:t>
            </a:r>
            <a:r>
              <a:rPr sz="1400" dirty="0">
                <a:solidFill>
                  <a:srgbClr val="FFFFFF"/>
                </a:solidFill>
                <a:latin typeface="Arial"/>
                <a:cs typeface="Arial"/>
              </a:rPr>
              <a:t>process</a:t>
            </a:r>
            <a:r>
              <a:rPr sz="1400" spc="-25" dirty="0">
                <a:solidFill>
                  <a:srgbClr val="FFFFFF"/>
                </a:solidFill>
                <a:latin typeface="Arial"/>
                <a:cs typeface="Arial"/>
              </a:rPr>
              <a:t> </a:t>
            </a:r>
            <a:r>
              <a:rPr sz="1400" dirty="0">
                <a:solidFill>
                  <a:srgbClr val="FFFFFF"/>
                </a:solidFill>
                <a:latin typeface="Arial"/>
                <a:cs typeface="Arial"/>
              </a:rPr>
              <a:t>of</a:t>
            </a:r>
            <a:r>
              <a:rPr sz="1400" spc="-20" dirty="0">
                <a:solidFill>
                  <a:srgbClr val="FFFFFF"/>
                </a:solidFill>
                <a:latin typeface="Arial"/>
                <a:cs typeface="Arial"/>
              </a:rPr>
              <a:t> </a:t>
            </a:r>
            <a:r>
              <a:rPr sz="1400" dirty="0">
                <a:solidFill>
                  <a:srgbClr val="FFFFFF"/>
                </a:solidFill>
                <a:latin typeface="Arial"/>
                <a:cs typeface="Arial"/>
              </a:rPr>
              <a:t>melting,</a:t>
            </a:r>
            <a:r>
              <a:rPr sz="1400" spc="-30" dirty="0">
                <a:solidFill>
                  <a:srgbClr val="FFFFFF"/>
                </a:solidFill>
                <a:latin typeface="Arial"/>
                <a:cs typeface="Arial"/>
              </a:rPr>
              <a:t> </a:t>
            </a:r>
            <a:r>
              <a:rPr sz="1400" dirty="0">
                <a:solidFill>
                  <a:srgbClr val="FFFFFF"/>
                </a:solidFill>
                <a:latin typeface="Arial"/>
                <a:cs typeface="Arial"/>
              </a:rPr>
              <a:t>moulding</a:t>
            </a:r>
            <a:r>
              <a:rPr sz="1400" spc="-35" dirty="0">
                <a:solidFill>
                  <a:srgbClr val="FFFFFF"/>
                </a:solidFill>
                <a:latin typeface="Arial"/>
                <a:cs typeface="Arial"/>
              </a:rPr>
              <a:t> </a:t>
            </a:r>
            <a:r>
              <a:rPr sz="1400" spc="-25" dirty="0">
                <a:solidFill>
                  <a:srgbClr val="FFFFFF"/>
                </a:solidFill>
                <a:latin typeface="Arial"/>
                <a:cs typeface="Arial"/>
              </a:rPr>
              <a:t>and </a:t>
            </a:r>
            <a:r>
              <a:rPr sz="1400" dirty="0">
                <a:solidFill>
                  <a:srgbClr val="FFFFFF"/>
                </a:solidFill>
                <a:latin typeface="Arial"/>
                <a:cs typeface="Arial"/>
              </a:rPr>
              <a:t>coating,</a:t>
            </a:r>
            <a:r>
              <a:rPr sz="1400" spc="-45" dirty="0">
                <a:solidFill>
                  <a:srgbClr val="FFFFFF"/>
                </a:solidFill>
                <a:latin typeface="Arial"/>
                <a:cs typeface="Arial"/>
              </a:rPr>
              <a:t> </a:t>
            </a:r>
            <a:r>
              <a:rPr sz="1400" dirty="0">
                <a:solidFill>
                  <a:srgbClr val="FFFFFF"/>
                </a:solidFill>
                <a:latin typeface="Arial"/>
                <a:cs typeface="Arial"/>
              </a:rPr>
              <a:t>you</a:t>
            </a:r>
            <a:r>
              <a:rPr sz="1400" spc="-25" dirty="0">
                <a:solidFill>
                  <a:srgbClr val="FFFFFF"/>
                </a:solidFill>
                <a:latin typeface="Arial"/>
                <a:cs typeface="Arial"/>
              </a:rPr>
              <a:t> </a:t>
            </a:r>
            <a:r>
              <a:rPr sz="1400" dirty="0">
                <a:solidFill>
                  <a:srgbClr val="FFFFFF"/>
                </a:solidFill>
                <a:latin typeface="Arial"/>
                <a:cs typeface="Arial"/>
              </a:rPr>
              <a:t>will</a:t>
            </a:r>
            <a:r>
              <a:rPr sz="1400" spc="-20" dirty="0">
                <a:solidFill>
                  <a:srgbClr val="FFFFFF"/>
                </a:solidFill>
                <a:latin typeface="Arial"/>
                <a:cs typeface="Arial"/>
              </a:rPr>
              <a:t> </a:t>
            </a:r>
            <a:r>
              <a:rPr sz="1400" dirty="0">
                <a:solidFill>
                  <a:srgbClr val="FFFFFF"/>
                </a:solidFill>
                <a:latin typeface="Arial"/>
                <a:cs typeface="Arial"/>
              </a:rPr>
              <a:t>even</a:t>
            </a:r>
            <a:r>
              <a:rPr sz="1400" spc="-30" dirty="0">
                <a:solidFill>
                  <a:srgbClr val="FFFFFF"/>
                </a:solidFill>
                <a:latin typeface="Arial"/>
                <a:cs typeface="Arial"/>
              </a:rPr>
              <a:t> </a:t>
            </a:r>
            <a:r>
              <a:rPr sz="1400" dirty="0">
                <a:solidFill>
                  <a:srgbClr val="FFFFFF"/>
                </a:solidFill>
                <a:latin typeface="Arial"/>
                <a:cs typeface="Arial"/>
              </a:rPr>
              <a:t>be</a:t>
            </a:r>
            <a:r>
              <a:rPr sz="1400" spc="-30" dirty="0">
                <a:solidFill>
                  <a:srgbClr val="FFFFFF"/>
                </a:solidFill>
                <a:latin typeface="Arial"/>
                <a:cs typeface="Arial"/>
              </a:rPr>
              <a:t> </a:t>
            </a:r>
            <a:r>
              <a:rPr sz="1400" dirty="0">
                <a:solidFill>
                  <a:srgbClr val="FFFFFF"/>
                </a:solidFill>
                <a:latin typeface="Arial"/>
                <a:cs typeface="Arial"/>
              </a:rPr>
              <a:t>offered</a:t>
            </a:r>
            <a:r>
              <a:rPr sz="1400" spc="-40" dirty="0">
                <a:solidFill>
                  <a:srgbClr val="FFFFFF"/>
                </a:solidFill>
                <a:latin typeface="Arial"/>
                <a:cs typeface="Arial"/>
              </a:rPr>
              <a:t> </a:t>
            </a:r>
            <a:r>
              <a:rPr sz="1400" spc="-25" dirty="0">
                <a:solidFill>
                  <a:srgbClr val="FFFFFF"/>
                </a:solidFill>
                <a:latin typeface="Arial"/>
                <a:cs typeface="Arial"/>
              </a:rPr>
              <a:t>the </a:t>
            </a:r>
            <a:r>
              <a:rPr sz="1400" dirty="0">
                <a:solidFill>
                  <a:srgbClr val="FFFFFF"/>
                </a:solidFill>
                <a:latin typeface="Arial"/>
                <a:cs typeface="Arial"/>
              </a:rPr>
              <a:t>chance</a:t>
            </a:r>
            <a:r>
              <a:rPr sz="1400" spc="-40" dirty="0">
                <a:solidFill>
                  <a:srgbClr val="FFFFFF"/>
                </a:solidFill>
                <a:latin typeface="Arial"/>
                <a:cs typeface="Arial"/>
              </a:rPr>
              <a:t> </a:t>
            </a:r>
            <a:r>
              <a:rPr sz="1400" dirty="0">
                <a:solidFill>
                  <a:srgbClr val="FFFFFF"/>
                </a:solidFill>
                <a:latin typeface="Arial"/>
                <a:cs typeface="Arial"/>
              </a:rPr>
              <a:t>to</a:t>
            </a:r>
            <a:r>
              <a:rPr sz="1400" spc="-15" dirty="0">
                <a:solidFill>
                  <a:srgbClr val="FFFFFF"/>
                </a:solidFill>
                <a:latin typeface="Arial"/>
                <a:cs typeface="Arial"/>
              </a:rPr>
              <a:t> </a:t>
            </a:r>
            <a:r>
              <a:rPr sz="1400" dirty="0">
                <a:solidFill>
                  <a:srgbClr val="FFFFFF"/>
                </a:solidFill>
                <a:latin typeface="Arial"/>
                <a:cs typeface="Arial"/>
              </a:rPr>
              <a:t>taste</a:t>
            </a:r>
            <a:r>
              <a:rPr sz="1400" spc="-20" dirty="0">
                <a:solidFill>
                  <a:srgbClr val="FFFFFF"/>
                </a:solidFill>
                <a:latin typeface="Arial"/>
                <a:cs typeface="Arial"/>
              </a:rPr>
              <a:t> </a:t>
            </a:r>
            <a:r>
              <a:rPr sz="1400" dirty="0">
                <a:solidFill>
                  <a:srgbClr val="FFFFFF"/>
                </a:solidFill>
                <a:latin typeface="Arial"/>
                <a:cs typeface="Arial"/>
              </a:rPr>
              <a:t>some</a:t>
            </a:r>
            <a:r>
              <a:rPr sz="1400" spc="-20" dirty="0">
                <a:solidFill>
                  <a:srgbClr val="FFFFFF"/>
                </a:solidFill>
                <a:latin typeface="Arial"/>
                <a:cs typeface="Arial"/>
              </a:rPr>
              <a:t> </a:t>
            </a:r>
            <a:r>
              <a:rPr sz="1400" dirty="0">
                <a:solidFill>
                  <a:srgbClr val="FFFFFF"/>
                </a:solidFill>
                <a:latin typeface="Arial"/>
                <a:cs typeface="Arial"/>
              </a:rPr>
              <a:t>for</a:t>
            </a:r>
            <a:r>
              <a:rPr sz="1400" spc="-20" dirty="0">
                <a:solidFill>
                  <a:srgbClr val="FFFFFF"/>
                </a:solidFill>
                <a:latin typeface="Arial"/>
                <a:cs typeface="Arial"/>
              </a:rPr>
              <a:t> </a:t>
            </a:r>
            <a:r>
              <a:rPr sz="1400" spc="-10" dirty="0">
                <a:solidFill>
                  <a:srgbClr val="FFFFFF"/>
                </a:solidFill>
                <a:latin typeface="Arial"/>
                <a:cs typeface="Arial"/>
              </a:rPr>
              <a:t>yourself</a:t>
            </a:r>
            <a:endParaRPr sz="1400" dirty="0">
              <a:latin typeface="Arial"/>
              <a:cs typeface="Arial"/>
            </a:endParaRPr>
          </a:p>
        </p:txBody>
      </p:sp>
      <p:pic>
        <p:nvPicPr>
          <p:cNvPr id="9" name="object 9">
            <a:extLst>
              <a:ext uri="{FF2B5EF4-FFF2-40B4-BE49-F238E27FC236}">
                <a16:creationId xmlns:a16="http://schemas.microsoft.com/office/drawing/2014/main" id="{5663EF6B-095A-2691-82F2-70D855E94542}"/>
              </a:ext>
            </a:extLst>
          </p:cNvPr>
          <p:cNvPicPr/>
          <p:nvPr/>
        </p:nvPicPr>
        <p:blipFill>
          <a:blip r:embed="rId3" cstate="print"/>
          <a:stretch>
            <a:fillRect/>
          </a:stretch>
        </p:blipFill>
        <p:spPr>
          <a:xfrm>
            <a:off x="7924800" y="220905"/>
            <a:ext cx="979170" cy="9784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CC4CA7A-FCCB-B82B-FE1C-D5E7B9828577}"/>
            </a:ext>
          </a:extLst>
        </p:cNvPr>
        <p:cNvGrpSpPr/>
        <p:nvPr/>
      </p:nvGrpSpPr>
      <p:grpSpPr>
        <a:xfrm>
          <a:off x="0" y="0"/>
          <a:ext cx="0" cy="0"/>
          <a:chOff x="0" y="0"/>
          <a:chExt cx="0" cy="0"/>
        </a:xfrm>
      </p:grpSpPr>
      <p:pic>
        <p:nvPicPr>
          <p:cNvPr id="10" name="Picture 9" descr="A group of people skiing in a ski resort&#10;&#10;Description automatically generated">
            <a:extLst>
              <a:ext uri="{FF2B5EF4-FFF2-40B4-BE49-F238E27FC236}">
                <a16:creationId xmlns:a16="http://schemas.microsoft.com/office/drawing/2014/main" id="{B36D5C93-5505-A4BE-0ACF-2E881C9D1012}"/>
              </a:ext>
            </a:extLst>
          </p:cNvPr>
          <p:cNvPicPr>
            <a:picLocks noChangeAspect="1"/>
          </p:cNvPicPr>
          <p:nvPr/>
        </p:nvPicPr>
        <p:blipFill>
          <a:blip r:embed="rId3">
            <a:extLst>
              <a:ext uri="{28A0092B-C50C-407E-A947-70E740481C1C}">
                <a14:useLocalDpi xmlns:a14="http://schemas.microsoft.com/office/drawing/2010/main" val="0"/>
              </a:ext>
            </a:extLst>
          </a:blip>
          <a:srcRect l="37244" r="13110"/>
          <a:stretch/>
        </p:blipFill>
        <p:spPr>
          <a:xfrm>
            <a:off x="4212590" y="0"/>
            <a:ext cx="4931410" cy="7031229"/>
          </a:xfrm>
          <a:prstGeom prst="rect">
            <a:avLst/>
          </a:prstGeom>
        </p:spPr>
      </p:pic>
      <p:sp>
        <p:nvSpPr>
          <p:cNvPr id="3" name="object 3">
            <a:extLst>
              <a:ext uri="{FF2B5EF4-FFF2-40B4-BE49-F238E27FC236}">
                <a16:creationId xmlns:a16="http://schemas.microsoft.com/office/drawing/2014/main" id="{43BCEFF9-E7D6-9D9C-7B51-CCF9B5CDE90F}"/>
              </a:ext>
            </a:extLst>
          </p:cNvPr>
          <p:cNvSpPr txBox="1"/>
          <p:nvPr/>
        </p:nvSpPr>
        <p:spPr>
          <a:xfrm>
            <a:off x="563372" y="3202496"/>
            <a:ext cx="2599690" cy="1442085"/>
          </a:xfrm>
          <a:prstGeom prst="rect">
            <a:avLst/>
          </a:prstGeom>
        </p:spPr>
        <p:txBody>
          <a:bodyPr vert="horz" wrap="square" lIns="0" tIns="0" rIns="0" bIns="0" rtlCol="0">
            <a:spAutoFit/>
          </a:bodyPr>
          <a:lstStyle/>
          <a:p>
            <a:pPr>
              <a:lnSpc>
                <a:spcPts val="1989"/>
              </a:lnSpc>
            </a:pPr>
            <a:r>
              <a:rPr sz="1800" b="1" dirty="0">
                <a:solidFill>
                  <a:srgbClr val="1E1E1E"/>
                </a:solidFill>
                <a:latin typeface="Arial"/>
                <a:cs typeface="Arial"/>
              </a:rPr>
              <a:t>Boulogne</a:t>
            </a:r>
            <a:r>
              <a:rPr sz="1800" b="1" spc="-75" dirty="0">
                <a:solidFill>
                  <a:srgbClr val="1E1E1E"/>
                </a:solidFill>
                <a:latin typeface="Arial"/>
                <a:cs typeface="Arial"/>
              </a:rPr>
              <a:t> </a:t>
            </a:r>
            <a:r>
              <a:rPr sz="1800" b="1" spc="-25" dirty="0">
                <a:solidFill>
                  <a:srgbClr val="1E1E1E"/>
                </a:solidFill>
                <a:latin typeface="Arial"/>
                <a:cs typeface="Arial"/>
              </a:rPr>
              <a:t>Town</a:t>
            </a:r>
            <a:r>
              <a:rPr sz="1800" b="1" spc="-80" dirty="0">
                <a:solidFill>
                  <a:srgbClr val="1E1E1E"/>
                </a:solidFill>
                <a:latin typeface="Arial"/>
                <a:cs typeface="Arial"/>
              </a:rPr>
              <a:t> </a:t>
            </a:r>
            <a:r>
              <a:rPr sz="1800" b="1" spc="-10" dirty="0">
                <a:solidFill>
                  <a:srgbClr val="1E1E1E"/>
                </a:solidFill>
                <a:latin typeface="Arial"/>
                <a:cs typeface="Arial"/>
              </a:rPr>
              <a:t>Trail</a:t>
            </a:r>
            <a:endParaRPr sz="1800">
              <a:latin typeface="Arial"/>
              <a:cs typeface="Arial"/>
            </a:endParaRPr>
          </a:p>
          <a:p>
            <a:pPr>
              <a:lnSpc>
                <a:spcPct val="100000"/>
              </a:lnSpc>
              <a:spcBef>
                <a:spcPts val="944"/>
              </a:spcBef>
            </a:pPr>
            <a:r>
              <a:rPr sz="1400" spc="-20" dirty="0">
                <a:solidFill>
                  <a:srgbClr val="1E1E1E"/>
                </a:solidFill>
                <a:latin typeface="Arial"/>
                <a:cs typeface="Arial"/>
              </a:rPr>
              <a:t>Your</a:t>
            </a:r>
            <a:r>
              <a:rPr sz="1400" spc="-40" dirty="0">
                <a:solidFill>
                  <a:srgbClr val="1E1E1E"/>
                </a:solidFill>
                <a:latin typeface="Arial"/>
                <a:cs typeface="Arial"/>
              </a:rPr>
              <a:t> </a:t>
            </a:r>
            <a:r>
              <a:rPr sz="1400" dirty="0">
                <a:solidFill>
                  <a:srgbClr val="1E1E1E"/>
                </a:solidFill>
                <a:latin typeface="Arial"/>
                <a:cs typeface="Arial"/>
              </a:rPr>
              <a:t>animateur</a:t>
            </a:r>
            <a:r>
              <a:rPr sz="1400" spc="-50" dirty="0">
                <a:solidFill>
                  <a:srgbClr val="1E1E1E"/>
                </a:solidFill>
                <a:latin typeface="Arial"/>
                <a:cs typeface="Arial"/>
              </a:rPr>
              <a:t> </a:t>
            </a:r>
            <a:r>
              <a:rPr sz="1400" dirty="0">
                <a:solidFill>
                  <a:srgbClr val="1E1E1E"/>
                </a:solidFill>
                <a:latin typeface="Arial"/>
                <a:cs typeface="Arial"/>
              </a:rPr>
              <a:t>organises</a:t>
            </a:r>
            <a:r>
              <a:rPr sz="1400" spc="-45" dirty="0">
                <a:solidFill>
                  <a:srgbClr val="1E1E1E"/>
                </a:solidFill>
                <a:latin typeface="Arial"/>
                <a:cs typeface="Arial"/>
              </a:rPr>
              <a:t> </a:t>
            </a:r>
            <a:r>
              <a:rPr sz="1400" spc="-20" dirty="0">
                <a:solidFill>
                  <a:srgbClr val="1E1E1E"/>
                </a:solidFill>
                <a:latin typeface="Arial"/>
                <a:cs typeface="Arial"/>
              </a:rPr>
              <a:t>this </a:t>
            </a:r>
            <a:r>
              <a:rPr sz="1400" dirty="0">
                <a:solidFill>
                  <a:srgbClr val="1E1E1E"/>
                </a:solidFill>
                <a:latin typeface="Arial"/>
                <a:cs typeface="Arial"/>
              </a:rPr>
              <a:t>activity</a:t>
            </a:r>
            <a:r>
              <a:rPr sz="1400" spc="-25" dirty="0">
                <a:solidFill>
                  <a:srgbClr val="1E1E1E"/>
                </a:solidFill>
                <a:latin typeface="Arial"/>
                <a:cs typeface="Arial"/>
              </a:rPr>
              <a:t> </a:t>
            </a:r>
            <a:r>
              <a:rPr sz="1400" dirty="0">
                <a:solidFill>
                  <a:srgbClr val="1E1E1E"/>
                </a:solidFill>
                <a:latin typeface="Arial"/>
                <a:cs typeface="Arial"/>
              </a:rPr>
              <a:t>with</a:t>
            </a:r>
            <a:r>
              <a:rPr sz="1400" spc="-15" dirty="0">
                <a:solidFill>
                  <a:srgbClr val="1E1E1E"/>
                </a:solidFill>
                <a:latin typeface="Arial"/>
                <a:cs typeface="Arial"/>
              </a:rPr>
              <a:t> </a:t>
            </a:r>
            <a:r>
              <a:rPr sz="1400" dirty="0">
                <a:solidFill>
                  <a:srgbClr val="1E1E1E"/>
                </a:solidFill>
                <a:latin typeface="Arial"/>
                <a:cs typeface="Arial"/>
              </a:rPr>
              <a:t>our</a:t>
            </a:r>
            <a:r>
              <a:rPr sz="1400" spc="-15" dirty="0">
                <a:solidFill>
                  <a:srgbClr val="1E1E1E"/>
                </a:solidFill>
                <a:latin typeface="Arial"/>
                <a:cs typeface="Arial"/>
              </a:rPr>
              <a:t> </a:t>
            </a:r>
            <a:r>
              <a:rPr sz="1400" dirty="0">
                <a:solidFill>
                  <a:srgbClr val="1E1E1E"/>
                </a:solidFill>
                <a:latin typeface="Arial"/>
                <a:cs typeface="Arial"/>
              </a:rPr>
              <a:t>tailor</a:t>
            </a:r>
            <a:r>
              <a:rPr sz="1400" spc="-25" dirty="0">
                <a:solidFill>
                  <a:srgbClr val="1E1E1E"/>
                </a:solidFill>
                <a:latin typeface="Arial"/>
                <a:cs typeface="Arial"/>
              </a:rPr>
              <a:t> </a:t>
            </a:r>
            <a:r>
              <a:rPr sz="1400" dirty="0">
                <a:solidFill>
                  <a:srgbClr val="1E1E1E"/>
                </a:solidFill>
                <a:latin typeface="Arial"/>
                <a:cs typeface="Arial"/>
              </a:rPr>
              <a:t>made</a:t>
            </a:r>
            <a:r>
              <a:rPr sz="1400" spc="-50" dirty="0">
                <a:solidFill>
                  <a:srgbClr val="1E1E1E"/>
                </a:solidFill>
                <a:latin typeface="Arial"/>
                <a:cs typeface="Arial"/>
              </a:rPr>
              <a:t> </a:t>
            </a:r>
            <a:r>
              <a:rPr sz="1400" spc="-30" dirty="0">
                <a:solidFill>
                  <a:srgbClr val="1E1E1E"/>
                </a:solidFill>
                <a:latin typeface="Arial"/>
                <a:cs typeface="Arial"/>
              </a:rPr>
              <a:t>Town </a:t>
            </a:r>
            <a:r>
              <a:rPr sz="1400" dirty="0">
                <a:solidFill>
                  <a:srgbClr val="1E1E1E"/>
                </a:solidFill>
                <a:latin typeface="Arial"/>
                <a:cs typeface="Arial"/>
              </a:rPr>
              <a:t>Trail</a:t>
            </a:r>
            <a:r>
              <a:rPr sz="1400" spc="-45" dirty="0">
                <a:solidFill>
                  <a:srgbClr val="1E1E1E"/>
                </a:solidFill>
                <a:latin typeface="Arial"/>
                <a:cs typeface="Arial"/>
              </a:rPr>
              <a:t> </a:t>
            </a:r>
            <a:r>
              <a:rPr sz="1400" dirty="0">
                <a:solidFill>
                  <a:srgbClr val="1E1E1E"/>
                </a:solidFill>
                <a:latin typeface="Arial"/>
                <a:cs typeface="Arial"/>
              </a:rPr>
              <a:t>requiring</a:t>
            </a:r>
            <a:r>
              <a:rPr sz="1400" spc="-55" dirty="0">
                <a:solidFill>
                  <a:srgbClr val="1E1E1E"/>
                </a:solidFill>
                <a:latin typeface="Arial"/>
                <a:cs typeface="Arial"/>
              </a:rPr>
              <a:t> </a:t>
            </a:r>
            <a:r>
              <a:rPr sz="1400" dirty="0">
                <a:solidFill>
                  <a:srgbClr val="1E1E1E"/>
                </a:solidFill>
                <a:latin typeface="Arial"/>
                <a:cs typeface="Arial"/>
              </a:rPr>
              <a:t>the</a:t>
            </a:r>
            <a:r>
              <a:rPr sz="1400" spc="-45" dirty="0">
                <a:solidFill>
                  <a:srgbClr val="1E1E1E"/>
                </a:solidFill>
                <a:latin typeface="Arial"/>
                <a:cs typeface="Arial"/>
              </a:rPr>
              <a:t> </a:t>
            </a:r>
            <a:r>
              <a:rPr sz="1400" dirty="0">
                <a:solidFill>
                  <a:srgbClr val="1E1E1E"/>
                </a:solidFill>
                <a:latin typeface="Arial"/>
                <a:cs typeface="Arial"/>
              </a:rPr>
              <a:t>students</a:t>
            </a:r>
            <a:r>
              <a:rPr sz="1400" spc="-50" dirty="0">
                <a:solidFill>
                  <a:srgbClr val="1E1E1E"/>
                </a:solidFill>
                <a:latin typeface="Arial"/>
                <a:cs typeface="Arial"/>
              </a:rPr>
              <a:t> </a:t>
            </a:r>
            <a:r>
              <a:rPr sz="1400" spc="-25" dirty="0">
                <a:solidFill>
                  <a:srgbClr val="1E1E1E"/>
                </a:solidFill>
                <a:latin typeface="Arial"/>
                <a:cs typeface="Arial"/>
              </a:rPr>
              <a:t>to </a:t>
            </a:r>
            <a:r>
              <a:rPr sz="1400" dirty="0">
                <a:solidFill>
                  <a:srgbClr val="1E1E1E"/>
                </a:solidFill>
                <a:latin typeface="Arial"/>
                <a:cs typeface="Arial"/>
              </a:rPr>
              <a:t>read,</a:t>
            </a:r>
            <a:r>
              <a:rPr sz="1400" spc="-45" dirty="0">
                <a:solidFill>
                  <a:srgbClr val="1E1E1E"/>
                </a:solidFill>
                <a:latin typeface="Arial"/>
                <a:cs typeface="Arial"/>
              </a:rPr>
              <a:t> </a:t>
            </a:r>
            <a:r>
              <a:rPr sz="1400" dirty="0">
                <a:solidFill>
                  <a:srgbClr val="1E1E1E"/>
                </a:solidFill>
                <a:latin typeface="Arial"/>
                <a:cs typeface="Arial"/>
              </a:rPr>
              <a:t>understand</a:t>
            </a:r>
            <a:r>
              <a:rPr sz="1400" spc="-45" dirty="0">
                <a:solidFill>
                  <a:srgbClr val="1E1E1E"/>
                </a:solidFill>
                <a:latin typeface="Arial"/>
                <a:cs typeface="Arial"/>
              </a:rPr>
              <a:t> </a:t>
            </a:r>
            <a:r>
              <a:rPr sz="1400" dirty="0">
                <a:solidFill>
                  <a:srgbClr val="1E1E1E"/>
                </a:solidFill>
                <a:latin typeface="Arial"/>
                <a:cs typeface="Arial"/>
              </a:rPr>
              <a:t>and</a:t>
            </a:r>
            <a:r>
              <a:rPr sz="1400" spc="-35" dirty="0">
                <a:solidFill>
                  <a:srgbClr val="1E1E1E"/>
                </a:solidFill>
                <a:latin typeface="Arial"/>
                <a:cs typeface="Arial"/>
              </a:rPr>
              <a:t> </a:t>
            </a:r>
            <a:r>
              <a:rPr sz="1400" spc="-20" dirty="0">
                <a:solidFill>
                  <a:srgbClr val="1E1E1E"/>
                </a:solidFill>
                <a:latin typeface="Arial"/>
                <a:cs typeface="Arial"/>
              </a:rPr>
              <a:t>speak </a:t>
            </a:r>
            <a:r>
              <a:rPr sz="1400" spc="-10" dirty="0">
                <a:solidFill>
                  <a:srgbClr val="1E1E1E"/>
                </a:solidFill>
                <a:latin typeface="Arial"/>
                <a:cs typeface="Arial"/>
              </a:rPr>
              <a:t>French</a:t>
            </a:r>
            <a:endParaRPr sz="1400">
              <a:latin typeface="Arial"/>
              <a:cs typeface="Arial"/>
            </a:endParaRPr>
          </a:p>
        </p:txBody>
      </p:sp>
      <p:sp>
        <p:nvSpPr>
          <p:cNvPr id="6" name="object 6">
            <a:extLst>
              <a:ext uri="{FF2B5EF4-FFF2-40B4-BE49-F238E27FC236}">
                <a16:creationId xmlns:a16="http://schemas.microsoft.com/office/drawing/2014/main" id="{211DEC0F-F2ED-A15A-F484-29C393C8788F}"/>
              </a:ext>
            </a:extLst>
          </p:cNvPr>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gradFill>
            <a:gsLst>
              <a:gs pos="0">
                <a:schemeClr val="tx2"/>
              </a:gs>
              <a:gs pos="91000">
                <a:schemeClr val="tx2">
                  <a:lumMod val="40000"/>
                  <a:lumOff val="60000"/>
                </a:schemeClr>
              </a:gs>
            </a:gsLst>
            <a:lin ang="5400000" scaled="1"/>
          </a:gradFill>
        </p:spPr>
        <p:txBody>
          <a:bodyPr wrap="square" lIns="0" tIns="0" rIns="0" bIns="0" rtlCol="0"/>
          <a:lstStyle/>
          <a:p>
            <a:endParaRPr/>
          </a:p>
        </p:txBody>
      </p:sp>
      <p:sp>
        <p:nvSpPr>
          <p:cNvPr id="7" name="object 7">
            <a:extLst>
              <a:ext uri="{FF2B5EF4-FFF2-40B4-BE49-F238E27FC236}">
                <a16:creationId xmlns:a16="http://schemas.microsoft.com/office/drawing/2014/main" id="{4ECECF95-D1D0-E4D2-4E2C-7AD2782F64A2}"/>
              </a:ext>
            </a:extLst>
          </p:cNvPr>
          <p:cNvSpPr txBox="1">
            <a:spLocks noGrp="1"/>
          </p:cNvSpPr>
          <p:nvPr>
            <p:ph type="title"/>
          </p:nvPr>
        </p:nvSpPr>
        <p:spPr>
          <a:xfrm>
            <a:off x="416877" y="749808"/>
            <a:ext cx="3378835" cy="1482456"/>
          </a:xfrm>
          <a:prstGeom prst="rect">
            <a:avLst/>
          </a:prstGeom>
        </p:spPr>
        <p:txBody>
          <a:bodyPr vert="horz" wrap="square" lIns="0" tIns="1023619" rIns="0" bIns="0" rtlCol="0">
            <a:spAutoFit/>
          </a:bodyPr>
          <a:lstStyle/>
          <a:p>
            <a:pPr marL="12700" marR="5080">
              <a:lnSpc>
                <a:spcPts val="3460"/>
              </a:lnSpc>
              <a:spcBef>
                <a:spcPts val="930"/>
              </a:spcBef>
            </a:pPr>
            <a:r>
              <a:rPr lang="en-US" spc="-10" dirty="0"/>
              <a:t>Ski lesson</a:t>
            </a:r>
            <a:endParaRPr spc="-10" dirty="0"/>
          </a:p>
        </p:txBody>
      </p:sp>
      <p:sp>
        <p:nvSpPr>
          <p:cNvPr id="8" name="object 8">
            <a:extLst>
              <a:ext uri="{FF2B5EF4-FFF2-40B4-BE49-F238E27FC236}">
                <a16:creationId xmlns:a16="http://schemas.microsoft.com/office/drawing/2014/main" id="{D48E4200-6997-01FA-6EC3-4D07D33CE20D}"/>
              </a:ext>
            </a:extLst>
          </p:cNvPr>
          <p:cNvSpPr txBox="1"/>
          <p:nvPr/>
        </p:nvSpPr>
        <p:spPr>
          <a:xfrm>
            <a:off x="416876" y="2504239"/>
            <a:ext cx="3164523" cy="1761380"/>
          </a:xfrm>
          <a:prstGeom prst="rect">
            <a:avLst/>
          </a:prstGeom>
        </p:spPr>
        <p:txBody>
          <a:bodyPr vert="horz" wrap="square" lIns="0" tIns="12065" rIns="0" bIns="0" rtlCol="0">
            <a:spAutoFit/>
          </a:bodyPr>
          <a:lstStyle/>
          <a:p>
            <a:pPr marL="12700" marR="5080">
              <a:lnSpc>
                <a:spcPct val="100000"/>
              </a:lnSpc>
              <a:spcBef>
                <a:spcPts val="95"/>
              </a:spcBef>
            </a:pPr>
            <a:r>
              <a:rPr lang="en-US" sz="1400" dirty="0">
                <a:solidFill>
                  <a:schemeClr val="bg1"/>
                </a:solidFill>
                <a:latin typeface="Arial" panose="020B0604020202020204" pitchFamily="34" charset="0"/>
                <a:cs typeface="Arial" panose="020B0604020202020204" pitchFamily="34" charset="0"/>
              </a:rPr>
              <a:t>Experience the thrill of skiing on real snow at Ice Mountain in Belgium! </a:t>
            </a:r>
          </a:p>
          <a:p>
            <a:pPr marL="12700" marR="5080">
              <a:lnSpc>
                <a:spcPct val="100000"/>
              </a:lnSpc>
              <a:spcBef>
                <a:spcPts val="95"/>
              </a:spcBef>
            </a:pPr>
            <a:endParaRPr lang="en-US" sz="1400" dirty="0">
              <a:solidFill>
                <a:schemeClr val="bg1"/>
              </a:solidFill>
              <a:latin typeface="Arial" panose="020B0604020202020204" pitchFamily="34" charset="0"/>
              <a:cs typeface="Arial" panose="020B0604020202020204" pitchFamily="34" charset="0"/>
            </a:endParaRPr>
          </a:p>
          <a:p>
            <a:pPr marL="12700" marR="5080">
              <a:lnSpc>
                <a:spcPct val="100000"/>
              </a:lnSpc>
              <a:spcBef>
                <a:spcPts val="95"/>
              </a:spcBef>
            </a:pPr>
            <a:r>
              <a:rPr lang="en-US" sz="1400" dirty="0">
                <a:solidFill>
                  <a:schemeClr val="bg1"/>
                </a:solidFill>
                <a:latin typeface="Arial" panose="020B0604020202020204" pitchFamily="34" charset="0"/>
                <a:cs typeface="Arial" panose="020B0604020202020204" pitchFamily="34" charset="0"/>
              </a:rPr>
              <a:t>Enjoy a two-hour ski lesson led by expert instructors, perfect for all skill levels. Put your new skills to the test as you enjoy the slopes in a fun and supportive environment. </a:t>
            </a:r>
            <a:endParaRPr sz="1400" dirty="0">
              <a:solidFill>
                <a:schemeClr val="bg1"/>
              </a:solidFill>
              <a:latin typeface="Arial" panose="020B0604020202020204" pitchFamily="34" charset="0"/>
              <a:cs typeface="Arial" panose="020B0604020202020204" pitchFamily="34" charset="0"/>
            </a:endParaRPr>
          </a:p>
        </p:txBody>
      </p:sp>
      <p:pic>
        <p:nvPicPr>
          <p:cNvPr id="2" name="object 9">
            <a:extLst>
              <a:ext uri="{FF2B5EF4-FFF2-40B4-BE49-F238E27FC236}">
                <a16:creationId xmlns:a16="http://schemas.microsoft.com/office/drawing/2014/main" id="{8EF6641F-12ED-A517-517C-24436D2510E2}"/>
              </a:ext>
            </a:extLst>
          </p:cNvPr>
          <p:cNvPicPr/>
          <p:nvPr/>
        </p:nvPicPr>
        <p:blipFill>
          <a:blip r:embed="rId4" cstate="print"/>
          <a:stretch>
            <a:fillRect/>
          </a:stretch>
        </p:blipFill>
        <p:spPr>
          <a:xfrm>
            <a:off x="7924800" y="220905"/>
            <a:ext cx="979170" cy="978408"/>
          </a:xfrm>
          <a:prstGeom prst="rect">
            <a:avLst/>
          </a:prstGeom>
        </p:spPr>
      </p:pic>
    </p:spTree>
    <p:extLst>
      <p:ext uri="{BB962C8B-B14F-4D97-AF65-F5344CB8AC3E}">
        <p14:creationId xmlns:p14="http://schemas.microsoft.com/office/powerpoint/2010/main" val="2790674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ECFBA2B-9BF7-62E7-28F3-3E4138034E88}"/>
            </a:ext>
          </a:extLst>
        </p:cNvPr>
        <p:cNvGrpSpPr/>
        <p:nvPr/>
      </p:nvGrpSpPr>
      <p:grpSpPr>
        <a:xfrm>
          <a:off x="0" y="0"/>
          <a:ext cx="0" cy="0"/>
          <a:chOff x="0" y="0"/>
          <a:chExt cx="0" cy="0"/>
        </a:xfrm>
      </p:grpSpPr>
      <p:pic>
        <p:nvPicPr>
          <p:cNvPr id="10" name="Picture 9" descr="A group of people standing in front of a red and white food stand&#10;&#10;Description automatically generated">
            <a:extLst>
              <a:ext uri="{FF2B5EF4-FFF2-40B4-BE49-F238E27FC236}">
                <a16:creationId xmlns:a16="http://schemas.microsoft.com/office/drawing/2014/main" id="{7F18B8CE-187D-38F9-A433-C700307FB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531" y="0"/>
            <a:ext cx="4941529" cy="3706147"/>
          </a:xfrm>
          <a:prstGeom prst="rect">
            <a:avLst/>
          </a:prstGeom>
        </p:spPr>
      </p:pic>
      <p:pic>
        <p:nvPicPr>
          <p:cNvPr id="16" name="Picture 15" descr="A ferris wheel and a christmas tree with Cosmo Clock 21 in the background&#10;&#10;Description automatically generated">
            <a:extLst>
              <a:ext uri="{FF2B5EF4-FFF2-40B4-BE49-F238E27FC236}">
                <a16:creationId xmlns:a16="http://schemas.microsoft.com/office/drawing/2014/main" id="{1E2E0903-BAF5-7DB9-62D8-12028A802F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2471" y="3570393"/>
            <a:ext cx="4941529" cy="3363807"/>
          </a:xfrm>
          <a:prstGeom prst="rect">
            <a:avLst/>
          </a:prstGeom>
        </p:spPr>
      </p:pic>
      <p:sp>
        <p:nvSpPr>
          <p:cNvPr id="3" name="object 3">
            <a:extLst>
              <a:ext uri="{FF2B5EF4-FFF2-40B4-BE49-F238E27FC236}">
                <a16:creationId xmlns:a16="http://schemas.microsoft.com/office/drawing/2014/main" id="{4B2EDE67-2DBA-4DCF-08E8-9AA2073C153A}"/>
              </a:ext>
            </a:extLst>
          </p:cNvPr>
          <p:cNvSpPr txBox="1"/>
          <p:nvPr/>
        </p:nvSpPr>
        <p:spPr>
          <a:xfrm>
            <a:off x="563372" y="3202496"/>
            <a:ext cx="2599690" cy="1442085"/>
          </a:xfrm>
          <a:prstGeom prst="rect">
            <a:avLst/>
          </a:prstGeom>
        </p:spPr>
        <p:txBody>
          <a:bodyPr vert="horz" wrap="square" lIns="0" tIns="0" rIns="0" bIns="0" rtlCol="0">
            <a:spAutoFit/>
          </a:bodyPr>
          <a:lstStyle/>
          <a:p>
            <a:pPr>
              <a:lnSpc>
                <a:spcPts val="1989"/>
              </a:lnSpc>
            </a:pPr>
            <a:r>
              <a:rPr sz="1800" b="1" dirty="0">
                <a:solidFill>
                  <a:srgbClr val="1E1E1E"/>
                </a:solidFill>
                <a:latin typeface="Arial"/>
                <a:cs typeface="Arial"/>
              </a:rPr>
              <a:t>Boulogne</a:t>
            </a:r>
            <a:r>
              <a:rPr sz="1800" b="1" spc="-75" dirty="0">
                <a:solidFill>
                  <a:srgbClr val="1E1E1E"/>
                </a:solidFill>
                <a:latin typeface="Arial"/>
                <a:cs typeface="Arial"/>
              </a:rPr>
              <a:t> </a:t>
            </a:r>
            <a:r>
              <a:rPr sz="1800" b="1" spc="-25" dirty="0">
                <a:solidFill>
                  <a:srgbClr val="1E1E1E"/>
                </a:solidFill>
                <a:latin typeface="Arial"/>
                <a:cs typeface="Arial"/>
              </a:rPr>
              <a:t>Town</a:t>
            </a:r>
            <a:r>
              <a:rPr sz="1800" b="1" spc="-80" dirty="0">
                <a:solidFill>
                  <a:srgbClr val="1E1E1E"/>
                </a:solidFill>
                <a:latin typeface="Arial"/>
                <a:cs typeface="Arial"/>
              </a:rPr>
              <a:t> </a:t>
            </a:r>
            <a:r>
              <a:rPr sz="1800" b="1" spc="-10" dirty="0">
                <a:solidFill>
                  <a:srgbClr val="1E1E1E"/>
                </a:solidFill>
                <a:latin typeface="Arial"/>
                <a:cs typeface="Arial"/>
              </a:rPr>
              <a:t>Trail</a:t>
            </a:r>
            <a:endParaRPr sz="1800">
              <a:latin typeface="Arial"/>
              <a:cs typeface="Arial"/>
            </a:endParaRPr>
          </a:p>
          <a:p>
            <a:pPr>
              <a:lnSpc>
                <a:spcPct val="100000"/>
              </a:lnSpc>
              <a:spcBef>
                <a:spcPts val="944"/>
              </a:spcBef>
            </a:pPr>
            <a:r>
              <a:rPr sz="1400" spc="-20" dirty="0">
                <a:solidFill>
                  <a:srgbClr val="1E1E1E"/>
                </a:solidFill>
                <a:latin typeface="Arial"/>
                <a:cs typeface="Arial"/>
              </a:rPr>
              <a:t>Your</a:t>
            </a:r>
            <a:r>
              <a:rPr sz="1400" spc="-40" dirty="0">
                <a:solidFill>
                  <a:srgbClr val="1E1E1E"/>
                </a:solidFill>
                <a:latin typeface="Arial"/>
                <a:cs typeface="Arial"/>
              </a:rPr>
              <a:t> </a:t>
            </a:r>
            <a:r>
              <a:rPr sz="1400" dirty="0">
                <a:solidFill>
                  <a:srgbClr val="1E1E1E"/>
                </a:solidFill>
                <a:latin typeface="Arial"/>
                <a:cs typeface="Arial"/>
              </a:rPr>
              <a:t>animateur</a:t>
            </a:r>
            <a:r>
              <a:rPr sz="1400" spc="-50" dirty="0">
                <a:solidFill>
                  <a:srgbClr val="1E1E1E"/>
                </a:solidFill>
                <a:latin typeface="Arial"/>
                <a:cs typeface="Arial"/>
              </a:rPr>
              <a:t> </a:t>
            </a:r>
            <a:r>
              <a:rPr sz="1400" dirty="0">
                <a:solidFill>
                  <a:srgbClr val="1E1E1E"/>
                </a:solidFill>
                <a:latin typeface="Arial"/>
                <a:cs typeface="Arial"/>
              </a:rPr>
              <a:t>organises</a:t>
            </a:r>
            <a:r>
              <a:rPr sz="1400" spc="-45" dirty="0">
                <a:solidFill>
                  <a:srgbClr val="1E1E1E"/>
                </a:solidFill>
                <a:latin typeface="Arial"/>
                <a:cs typeface="Arial"/>
              </a:rPr>
              <a:t> </a:t>
            </a:r>
            <a:r>
              <a:rPr sz="1400" spc="-20" dirty="0">
                <a:solidFill>
                  <a:srgbClr val="1E1E1E"/>
                </a:solidFill>
                <a:latin typeface="Arial"/>
                <a:cs typeface="Arial"/>
              </a:rPr>
              <a:t>this </a:t>
            </a:r>
            <a:r>
              <a:rPr sz="1400" dirty="0">
                <a:solidFill>
                  <a:srgbClr val="1E1E1E"/>
                </a:solidFill>
                <a:latin typeface="Arial"/>
                <a:cs typeface="Arial"/>
              </a:rPr>
              <a:t>activity</a:t>
            </a:r>
            <a:r>
              <a:rPr sz="1400" spc="-25" dirty="0">
                <a:solidFill>
                  <a:srgbClr val="1E1E1E"/>
                </a:solidFill>
                <a:latin typeface="Arial"/>
                <a:cs typeface="Arial"/>
              </a:rPr>
              <a:t> </a:t>
            </a:r>
            <a:r>
              <a:rPr sz="1400" dirty="0">
                <a:solidFill>
                  <a:srgbClr val="1E1E1E"/>
                </a:solidFill>
                <a:latin typeface="Arial"/>
                <a:cs typeface="Arial"/>
              </a:rPr>
              <a:t>with</a:t>
            </a:r>
            <a:r>
              <a:rPr sz="1400" spc="-15" dirty="0">
                <a:solidFill>
                  <a:srgbClr val="1E1E1E"/>
                </a:solidFill>
                <a:latin typeface="Arial"/>
                <a:cs typeface="Arial"/>
              </a:rPr>
              <a:t> </a:t>
            </a:r>
            <a:r>
              <a:rPr sz="1400" dirty="0">
                <a:solidFill>
                  <a:srgbClr val="1E1E1E"/>
                </a:solidFill>
                <a:latin typeface="Arial"/>
                <a:cs typeface="Arial"/>
              </a:rPr>
              <a:t>our</a:t>
            </a:r>
            <a:r>
              <a:rPr sz="1400" spc="-15" dirty="0">
                <a:solidFill>
                  <a:srgbClr val="1E1E1E"/>
                </a:solidFill>
                <a:latin typeface="Arial"/>
                <a:cs typeface="Arial"/>
              </a:rPr>
              <a:t> </a:t>
            </a:r>
            <a:r>
              <a:rPr sz="1400" dirty="0">
                <a:solidFill>
                  <a:srgbClr val="1E1E1E"/>
                </a:solidFill>
                <a:latin typeface="Arial"/>
                <a:cs typeface="Arial"/>
              </a:rPr>
              <a:t>tailor</a:t>
            </a:r>
            <a:r>
              <a:rPr sz="1400" spc="-25" dirty="0">
                <a:solidFill>
                  <a:srgbClr val="1E1E1E"/>
                </a:solidFill>
                <a:latin typeface="Arial"/>
                <a:cs typeface="Arial"/>
              </a:rPr>
              <a:t> </a:t>
            </a:r>
            <a:r>
              <a:rPr sz="1400" dirty="0">
                <a:solidFill>
                  <a:srgbClr val="1E1E1E"/>
                </a:solidFill>
                <a:latin typeface="Arial"/>
                <a:cs typeface="Arial"/>
              </a:rPr>
              <a:t>made</a:t>
            </a:r>
            <a:r>
              <a:rPr sz="1400" spc="-50" dirty="0">
                <a:solidFill>
                  <a:srgbClr val="1E1E1E"/>
                </a:solidFill>
                <a:latin typeface="Arial"/>
                <a:cs typeface="Arial"/>
              </a:rPr>
              <a:t> </a:t>
            </a:r>
            <a:r>
              <a:rPr sz="1400" spc="-30" dirty="0">
                <a:solidFill>
                  <a:srgbClr val="1E1E1E"/>
                </a:solidFill>
                <a:latin typeface="Arial"/>
                <a:cs typeface="Arial"/>
              </a:rPr>
              <a:t>Town </a:t>
            </a:r>
            <a:r>
              <a:rPr sz="1400" dirty="0">
                <a:solidFill>
                  <a:srgbClr val="1E1E1E"/>
                </a:solidFill>
                <a:latin typeface="Arial"/>
                <a:cs typeface="Arial"/>
              </a:rPr>
              <a:t>Trail</a:t>
            </a:r>
            <a:r>
              <a:rPr sz="1400" spc="-45" dirty="0">
                <a:solidFill>
                  <a:srgbClr val="1E1E1E"/>
                </a:solidFill>
                <a:latin typeface="Arial"/>
                <a:cs typeface="Arial"/>
              </a:rPr>
              <a:t> </a:t>
            </a:r>
            <a:r>
              <a:rPr sz="1400" dirty="0">
                <a:solidFill>
                  <a:srgbClr val="1E1E1E"/>
                </a:solidFill>
                <a:latin typeface="Arial"/>
                <a:cs typeface="Arial"/>
              </a:rPr>
              <a:t>requiring</a:t>
            </a:r>
            <a:r>
              <a:rPr sz="1400" spc="-55" dirty="0">
                <a:solidFill>
                  <a:srgbClr val="1E1E1E"/>
                </a:solidFill>
                <a:latin typeface="Arial"/>
                <a:cs typeface="Arial"/>
              </a:rPr>
              <a:t> </a:t>
            </a:r>
            <a:r>
              <a:rPr sz="1400" dirty="0">
                <a:solidFill>
                  <a:srgbClr val="1E1E1E"/>
                </a:solidFill>
                <a:latin typeface="Arial"/>
                <a:cs typeface="Arial"/>
              </a:rPr>
              <a:t>the</a:t>
            </a:r>
            <a:r>
              <a:rPr sz="1400" spc="-45" dirty="0">
                <a:solidFill>
                  <a:srgbClr val="1E1E1E"/>
                </a:solidFill>
                <a:latin typeface="Arial"/>
                <a:cs typeface="Arial"/>
              </a:rPr>
              <a:t> </a:t>
            </a:r>
            <a:r>
              <a:rPr sz="1400" dirty="0">
                <a:solidFill>
                  <a:srgbClr val="1E1E1E"/>
                </a:solidFill>
                <a:latin typeface="Arial"/>
                <a:cs typeface="Arial"/>
              </a:rPr>
              <a:t>students</a:t>
            </a:r>
            <a:r>
              <a:rPr sz="1400" spc="-50" dirty="0">
                <a:solidFill>
                  <a:srgbClr val="1E1E1E"/>
                </a:solidFill>
                <a:latin typeface="Arial"/>
                <a:cs typeface="Arial"/>
              </a:rPr>
              <a:t> </a:t>
            </a:r>
            <a:r>
              <a:rPr sz="1400" spc="-25" dirty="0">
                <a:solidFill>
                  <a:srgbClr val="1E1E1E"/>
                </a:solidFill>
                <a:latin typeface="Arial"/>
                <a:cs typeface="Arial"/>
              </a:rPr>
              <a:t>to </a:t>
            </a:r>
            <a:r>
              <a:rPr sz="1400" dirty="0">
                <a:solidFill>
                  <a:srgbClr val="1E1E1E"/>
                </a:solidFill>
                <a:latin typeface="Arial"/>
                <a:cs typeface="Arial"/>
              </a:rPr>
              <a:t>read,</a:t>
            </a:r>
            <a:r>
              <a:rPr sz="1400" spc="-45" dirty="0">
                <a:solidFill>
                  <a:srgbClr val="1E1E1E"/>
                </a:solidFill>
                <a:latin typeface="Arial"/>
                <a:cs typeface="Arial"/>
              </a:rPr>
              <a:t> </a:t>
            </a:r>
            <a:r>
              <a:rPr sz="1400" dirty="0">
                <a:solidFill>
                  <a:srgbClr val="1E1E1E"/>
                </a:solidFill>
                <a:latin typeface="Arial"/>
                <a:cs typeface="Arial"/>
              </a:rPr>
              <a:t>understand</a:t>
            </a:r>
            <a:r>
              <a:rPr sz="1400" spc="-45" dirty="0">
                <a:solidFill>
                  <a:srgbClr val="1E1E1E"/>
                </a:solidFill>
                <a:latin typeface="Arial"/>
                <a:cs typeface="Arial"/>
              </a:rPr>
              <a:t> </a:t>
            </a:r>
            <a:r>
              <a:rPr sz="1400" dirty="0">
                <a:solidFill>
                  <a:srgbClr val="1E1E1E"/>
                </a:solidFill>
                <a:latin typeface="Arial"/>
                <a:cs typeface="Arial"/>
              </a:rPr>
              <a:t>and</a:t>
            </a:r>
            <a:r>
              <a:rPr sz="1400" spc="-35" dirty="0">
                <a:solidFill>
                  <a:srgbClr val="1E1E1E"/>
                </a:solidFill>
                <a:latin typeface="Arial"/>
                <a:cs typeface="Arial"/>
              </a:rPr>
              <a:t> </a:t>
            </a:r>
            <a:r>
              <a:rPr sz="1400" spc="-20" dirty="0">
                <a:solidFill>
                  <a:srgbClr val="1E1E1E"/>
                </a:solidFill>
                <a:latin typeface="Arial"/>
                <a:cs typeface="Arial"/>
              </a:rPr>
              <a:t>speak </a:t>
            </a:r>
            <a:r>
              <a:rPr sz="1400" spc="-10" dirty="0">
                <a:solidFill>
                  <a:srgbClr val="1E1E1E"/>
                </a:solidFill>
                <a:latin typeface="Arial"/>
                <a:cs typeface="Arial"/>
              </a:rPr>
              <a:t>French</a:t>
            </a:r>
            <a:endParaRPr sz="1400">
              <a:latin typeface="Arial"/>
              <a:cs typeface="Arial"/>
            </a:endParaRPr>
          </a:p>
        </p:txBody>
      </p:sp>
      <p:grpSp>
        <p:nvGrpSpPr>
          <p:cNvPr id="4" name="object 4">
            <a:extLst>
              <a:ext uri="{FF2B5EF4-FFF2-40B4-BE49-F238E27FC236}">
                <a16:creationId xmlns:a16="http://schemas.microsoft.com/office/drawing/2014/main" id="{FA87BCAF-C58A-7D77-30CF-6F0C12CC81C9}"/>
              </a:ext>
            </a:extLst>
          </p:cNvPr>
          <p:cNvGrpSpPr/>
          <p:nvPr/>
        </p:nvGrpSpPr>
        <p:grpSpPr>
          <a:xfrm>
            <a:off x="0" y="0"/>
            <a:ext cx="8791575" cy="6858000"/>
            <a:chOff x="0" y="0"/>
            <a:chExt cx="8791575" cy="6858000"/>
          </a:xfrm>
          <a:gradFill>
            <a:gsLst>
              <a:gs pos="0">
                <a:schemeClr val="tx2"/>
              </a:gs>
              <a:gs pos="91000">
                <a:schemeClr val="tx2">
                  <a:lumMod val="40000"/>
                  <a:lumOff val="60000"/>
                </a:schemeClr>
              </a:gs>
            </a:gsLst>
            <a:lin ang="5400000" scaled="1"/>
          </a:gradFill>
        </p:grpSpPr>
        <p:pic>
          <p:nvPicPr>
            <p:cNvPr id="5" name="object 5">
              <a:extLst>
                <a:ext uri="{FF2B5EF4-FFF2-40B4-BE49-F238E27FC236}">
                  <a16:creationId xmlns:a16="http://schemas.microsoft.com/office/drawing/2014/main" id="{3AAB990F-137D-AEF8-B5BE-DFA63E9FA683}"/>
                </a:ext>
              </a:extLst>
            </p:cNvPr>
            <p:cNvPicPr/>
            <p:nvPr/>
          </p:nvPicPr>
          <p:blipFill>
            <a:blip r:embed="rId4" cstate="print"/>
            <a:stretch>
              <a:fillRect/>
            </a:stretch>
          </p:blipFill>
          <p:spPr>
            <a:xfrm>
              <a:off x="7812023" y="260604"/>
              <a:ext cx="979170" cy="978408"/>
            </a:xfrm>
            <a:prstGeom prst="rect">
              <a:avLst/>
            </a:prstGeom>
            <a:grpFill/>
          </p:spPr>
        </p:pic>
        <p:sp>
          <p:nvSpPr>
            <p:cNvPr id="6" name="object 6">
              <a:extLst>
                <a:ext uri="{FF2B5EF4-FFF2-40B4-BE49-F238E27FC236}">
                  <a16:creationId xmlns:a16="http://schemas.microsoft.com/office/drawing/2014/main" id="{1B74B13C-30A8-5961-BB9C-28DEBDC4FE72}"/>
                </a:ext>
              </a:extLst>
            </p:cNvPr>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grpFill/>
          </p:spPr>
          <p:txBody>
            <a:bodyPr wrap="square" lIns="0" tIns="0" rIns="0" bIns="0" rtlCol="0"/>
            <a:lstStyle/>
            <a:p>
              <a:endParaRPr/>
            </a:p>
          </p:txBody>
        </p:sp>
      </p:grpSp>
      <p:sp>
        <p:nvSpPr>
          <p:cNvPr id="7" name="object 7">
            <a:extLst>
              <a:ext uri="{FF2B5EF4-FFF2-40B4-BE49-F238E27FC236}">
                <a16:creationId xmlns:a16="http://schemas.microsoft.com/office/drawing/2014/main" id="{F4AC3832-BCB0-BAD0-8F95-C6C66E8E06CF}"/>
              </a:ext>
            </a:extLst>
          </p:cNvPr>
          <p:cNvSpPr txBox="1">
            <a:spLocks noGrp="1"/>
          </p:cNvSpPr>
          <p:nvPr>
            <p:ph type="title"/>
          </p:nvPr>
        </p:nvSpPr>
        <p:spPr>
          <a:xfrm>
            <a:off x="474218" y="1179321"/>
            <a:ext cx="2439035" cy="1465786"/>
          </a:xfrm>
          <a:prstGeom prst="rect">
            <a:avLst/>
          </a:prstGeom>
        </p:spPr>
        <p:txBody>
          <a:bodyPr vert="horz" wrap="square" lIns="0" tIns="118110" rIns="0" bIns="0" rtlCol="0">
            <a:spAutoFit/>
          </a:bodyPr>
          <a:lstStyle/>
          <a:p>
            <a:pPr marL="12700" marR="5080">
              <a:lnSpc>
                <a:spcPts val="3460"/>
              </a:lnSpc>
              <a:spcBef>
                <a:spcPts val="930"/>
              </a:spcBef>
            </a:pPr>
            <a:r>
              <a:rPr lang="en-US" dirty="0"/>
              <a:t>Lille Christmas Market</a:t>
            </a:r>
            <a:endParaRPr spc="-10" dirty="0"/>
          </a:p>
        </p:txBody>
      </p:sp>
      <p:sp>
        <p:nvSpPr>
          <p:cNvPr id="8" name="object 8">
            <a:extLst>
              <a:ext uri="{FF2B5EF4-FFF2-40B4-BE49-F238E27FC236}">
                <a16:creationId xmlns:a16="http://schemas.microsoft.com/office/drawing/2014/main" id="{6D2A0651-DE81-4053-6C50-949E79A214F3}"/>
              </a:ext>
            </a:extLst>
          </p:cNvPr>
          <p:cNvSpPr txBox="1"/>
          <p:nvPr/>
        </p:nvSpPr>
        <p:spPr>
          <a:xfrm>
            <a:off x="474218" y="2895600"/>
            <a:ext cx="2987675" cy="1976823"/>
          </a:xfrm>
          <a:prstGeom prst="rect">
            <a:avLst/>
          </a:prstGeom>
        </p:spPr>
        <p:txBody>
          <a:bodyPr vert="horz" wrap="square" lIns="0" tIns="12065" rIns="0" bIns="0" rtlCol="0">
            <a:spAutoFit/>
          </a:bodyPr>
          <a:lstStyle/>
          <a:p>
            <a:pPr marL="12700" marR="5080">
              <a:lnSpc>
                <a:spcPct val="100000"/>
              </a:lnSpc>
              <a:spcBef>
                <a:spcPts val="95"/>
              </a:spcBef>
            </a:pPr>
            <a:r>
              <a:rPr lang="en-US" sz="1400" dirty="0">
                <a:solidFill>
                  <a:srgbClr val="FFFFFF"/>
                </a:solidFill>
                <a:latin typeface="Arial"/>
                <a:cs typeface="Arial"/>
              </a:rPr>
              <a:t>Lille Christmas market is perfect for a festive day trip. </a:t>
            </a:r>
          </a:p>
          <a:p>
            <a:pPr marL="12700" marR="5080">
              <a:lnSpc>
                <a:spcPct val="100000"/>
              </a:lnSpc>
              <a:spcBef>
                <a:spcPts val="95"/>
              </a:spcBef>
            </a:pPr>
            <a:endParaRPr lang="en-US" sz="1400" dirty="0">
              <a:solidFill>
                <a:srgbClr val="FFFFFF"/>
              </a:solidFill>
              <a:latin typeface="Arial"/>
              <a:cs typeface="Arial"/>
            </a:endParaRPr>
          </a:p>
          <a:p>
            <a:pPr marL="12700" marR="5080">
              <a:lnSpc>
                <a:spcPct val="100000"/>
              </a:lnSpc>
              <a:spcBef>
                <a:spcPts val="95"/>
              </a:spcBef>
            </a:pPr>
            <a:r>
              <a:rPr lang="en-US" sz="1400" dirty="0">
                <a:solidFill>
                  <a:schemeClr val="bg1"/>
                </a:solidFill>
              </a:rPr>
              <a:t>With over 90 wooden chalets offering artisan gifts, festive decorations, and delicious seasonal treats. Stroll through twinkling lights, soak up the warm holiday atmosphere, and enjoy traditional carols as you browse.</a:t>
            </a:r>
            <a:endParaRPr sz="1400" dirty="0">
              <a:solidFill>
                <a:schemeClr val="bg1"/>
              </a:solidFill>
              <a:latin typeface="Arial"/>
              <a:cs typeface="Arial"/>
            </a:endParaRPr>
          </a:p>
        </p:txBody>
      </p:sp>
      <p:pic>
        <p:nvPicPr>
          <p:cNvPr id="2" name="object 9">
            <a:extLst>
              <a:ext uri="{FF2B5EF4-FFF2-40B4-BE49-F238E27FC236}">
                <a16:creationId xmlns:a16="http://schemas.microsoft.com/office/drawing/2014/main" id="{825A6AB0-EB2E-F12B-56A6-006DD66835E0}"/>
              </a:ext>
            </a:extLst>
          </p:cNvPr>
          <p:cNvPicPr/>
          <p:nvPr/>
        </p:nvPicPr>
        <p:blipFill>
          <a:blip r:embed="rId4" cstate="print"/>
          <a:stretch>
            <a:fillRect/>
          </a:stretch>
        </p:blipFill>
        <p:spPr>
          <a:xfrm>
            <a:off x="7924800" y="220905"/>
            <a:ext cx="979170" cy="978408"/>
          </a:xfrm>
          <a:prstGeom prst="rect">
            <a:avLst/>
          </a:prstGeom>
        </p:spPr>
      </p:pic>
    </p:spTree>
    <p:extLst>
      <p:ext uri="{BB962C8B-B14F-4D97-AF65-F5344CB8AC3E}">
        <p14:creationId xmlns:p14="http://schemas.microsoft.com/office/powerpoint/2010/main" val="398215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2"/>
            </a:gs>
            <a:gs pos="91000">
              <a:schemeClr val="tx2">
                <a:lumMod val="40000"/>
                <a:lumOff val="60000"/>
              </a:schemeClr>
            </a:gs>
          </a:gsLst>
          <a:lin ang="5400000" scaled="1"/>
        </a:gradFill>
        <a:effectLst/>
      </p:bgPr>
    </p:bg>
    <p:spTree>
      <p:nvGrpSpPr>
        <p:cNvPr id="1" name=""/>
        <p:cNvGrpSpPr/>
        <p:nvPr/>
      </p:nvGrpSpPr>
      <p:grpSpPr>
        <a:xfrm>
          <a:off x="0" y="0"/>
          <a:ext cx="0" cy="0"/>
          <a:chOff x="0" y="0"/>
          <a:chExt cx="0" cy="0"/>
        </a:xfrm>
      </p:grpSpPr>
      <p:pic>
        <p:nvPicPr>
          <p:cNvPr id="10" name="Picture 9" descr="A stack of cookies on a table&#10;&#10;Description automatically generated">
            <a:extLst>
              <a:ext uri="{FF2B5EF4-FFF2-40B4-BE49-F238E27FC236}">
                <a16:creationId xmlns:a16="http://schemas.microsoft.com/office/drawing/2014/main" id="{CAE1DFC2-9866-CE1B-4AC1-E4ECDCD9B225}"/>
              </a:ext>
            </a:extLst>
          </p:cNvPr>
          <p:cNvPicPr>
            <a:picLocks noChangeAspect="1"/>
          </p:cNvPicPr>
          <p:nvPr/>
        </p:nvPicPr>
        <p:blipFill>
          <a:blip r:embed="rId2">
            <a:extLst>
              <a:ext uri="{28A0092B-C50C-407E-A947-70E740481C1C}">
                <a14:useLocalDpi xmlns:a14="http://schemas.microsoft.com/office/drawing/2010/main" val="0"/>
              </a:ext>
            </a:extLst>
          </a:blip>
          <a:srcRect r="52331"/>
          <a:stretch/>
        </p:blipFill>
        <p:spPr>
          <a:xfrm>
            <a:off x="4196124" y="0"/>
            <a:ext cx="4947876" cy="6862187"/>
          </a:xfrm>
          <a:prstGeom prst="rect">
            <a:avLst/>
          </a:prstGeom>
        </p:spPr>
      </p:pic>
      <p:sp>
        <p:nvSpPr>
          <p:cNvPr id="3" name="object 3"/>
          <p:cNvSpPr txBox="1"/>
          <p:nvPr/>
        </p:nvSpPr>
        <p:spPr>
          <a:xfrm>
            <a:off x="563372" y="3202496"/>
            <a:ext cx="2599690" cy="1442085"/>
          </a:xfrm>
          <a:prstGeom prst="rect">
            <a:avLst/>
          </a:prstGeom>
        </p:spPr>
        <p:txBody>
          <a:bodyPr vert="horz" wrap="square" lIns="0" tIns="0" rIns="0" bIns="0" rtlCol="0">
            <a:spAutoFit/>
          </a:bodyPr>
          <a:lstStyle/>
          <a:p>
            <a:pPr>
              <a:lnSpc>
                <a:spcPts val="1989"/>
              </a:lnSpc>
            </a:pPr>
            <a:r>
              <a:rPr sz="1800" b="1" dirty="0">
                <a:solidFill>
                  <a:srgbClr val="1E1E1E"/>
                </a:solidFill>
                <a:latin typeface="Arial"/>
                <a:cs typeface="Arial"/>
              </a:rPr>
              <a:t>Boulogne</a:t>
            </a:r>
            <a:r>
              <a:rPr sz="1800" b="1" spc="-75" dirty="0">
                <a:solidFill>
                  <a:srgbClr val="1E1E1E"/>
                </a:solidFill>
                <a:latin typeface="Arial"/>
                <a:cs typeface="Arial"/>
              </a:rPr>
              <a:t> </a:t>
            </a:r>
            <a:r>
              <a:rPr sz="1800" b="1" spc="-25" dirty="0">
                <a:solidFill>
                  <a:srgbClr val="1E1E1E"/>
                </a:solidFill>
                <a:latin typeface="Arial"/>
                <a:cs typeface="Arial"/>
              </a:rPr>
              <a:t>Town</a:t>
            </a:r>
            <a:r>
              <a:rPr sz="1800" b="1" spc="-80" dirty="0">
                <a:solidFill>
                  <a:srgbClr val="1E1E1E"/>
                </a:solidFill>
                <a:latin typeface="Arial"/>
                <a:cs typeface="Arial"/>
              </a:rPr>
              <a:t> </a:t>
            </a:r>
            <a:r>
              <a:rPr sz="1800" b="1" spc="-10" dirty="0">
                <a:solidFill>
                  <a:srgbClr val="1E1E1E"/>
                </a:solidFill>
                <a:latin typeface="Arial"/>
                <a:cs typeface="Arial"/>
              </a:rPr>
              <a:t>Trail</a:t>
            </a:r>
            <a:endParaRPr sz="1800">
              <a:latin typeface="Arial"/>
              <a:cs typeface="Arial"/>
            </a:endParaRPr>
          </a:p>
          <a:p>
            <a:pPr>
              <a:lnSpc>
                <a:spcPct val="100000"/>
              </a:lnSpc>
              <a:spcBef>
                <a:spcPts val="944"/>
              </a:spcBef>
            </a:pPr>
            <a:r>
              <a:rPr sz="1400" spc="-20" dirty="0">
                <a:solidFill>
                  <a:srgbClr val="1E1E1E"/>
                </a:solidFill>
                <a:latin typeface="Arial"/>
                <a:cs typeface="Arial"/>
              </a:rPr>
              <a:t>Your</a:t>
            </a:r>
            <a:r>
              <a:rPr sz="1400" spc="-40" dirty="0">
                <a:solidFill>
                  <a:srgbClr val="1E1E1E"/>
                </a:solidFill>
                <a:latin typeface="Arial"/>
                <a:cs typeface="Arial"/>
              </a:rPr>
              <a:t> </a:t>
            </a:r>
            <a:r>
              <a:rPr sz="1400" dirty="0">
                <a:solidFill>
                  <a:srgbClr val="1E1E1E"/>
                </a:solidFill>
                <a:latin typeface="Arial"/>
                <a:cs typeface="Arial"/>
              </a:rPr>
              <a:t>animateur</a:t>
            </a:r>
            <a:r>
              <a:rPr sz="1400" spc="-50" dirty="0">
                <a:solidFill>
                  <a:srgbClr val="1E1E1E"/>
                </a:solidFill>
                <a:latin typeface="Arial"/>
                <a:cs typeface="Arial"/>
              </a:rPr>
              <a:t> </a:t>
            </a:r>
            <a:r>
              <a:rPr sz="1400" dirty="0">
                <a:solidFill>
                  <a:srgbClr val="1E1E1E"/>
                </a:solidFill>
                <a:latin typeface="Arial"/>
                <a:cs typeface="Arial"/>
              </a:rPr>
              <a:t>organises</a:t>
            </a:r>
            <a:r>
              <a:rPr sz="1400" spc="-45" dirty="0">
                <a:solidFill>
                  <a:srgbClr val="1E1E1E"/>
                </a:solidFill>
                <a:latin typeface="Arial"/>
                <a:cs typeface="Arial"/>
              </a:rPr>
              <a:t> </a:t>
            </a:r>
            <a:r>
              <a:rPr sz="1400" spc="-20" dirty="0">
                <a:solidFill>
                  <a:srgbClr val="1E1E1E"/>
                </a:solidFill>
                <a:latin typeface="Arial"/>
                <a:cs typeface="Arial"/>
              </a:rPr>
              <a:t>this </a:t>
            </a:r>
            <a:r>
              <a:rPr sz="1400" dirty="0">
                <a:solidFill>
                  <a:srgbClr val="1E1E1E"/>
                </a:solidFill>
                <a:latin typeface="Arial"/>
                <a:cs typeface="Arial"/>
              </a:rPr>
              <a:t>activity</a:t>
            </a:r>
            <a:r>
              <a:rPr sz="1400" spc="-25" dirty="0">
                <a:solidFill>
                  <a:srgbClr val="1E1E1E"/>
                </a:solidFill>
                <a:latin typeface="Arial"/>
                <a:cs typeface="Arial"/>
              </a:rPr>
              <a:t> </a:t>
            </a:r>
            <a:r>
              <a:rPr sz="1400" dirty="0">
                <a:solidFill>
                  <a:srgbClr val="1E1E1E"/>
                </a:solidFill>
                <a:latin typeface="Arial"/>
                <a:cs typeface="Arial"/>
              </a:rPr>
              <a:t>with</a:t>
            </a:r>
            <a:r>
              <a:rPr sz="1400" spc="-15" dirty="0">
                <a:solidFill>
                  <a:srgbClr val="1E1E1E"/>
                </a:solidFill>
                <a:latin typeface="Arial"/>
                <a:cs typeface="Arial"/>
              </a:rPr>
              <a:t> </a:t>
            </a:r>
            <a:r>
              <a:rPr sz="1400" dirty="0">
                <a:solidFill>
                  <a:srgbClr val="1E1E1E"/>
                </a:solidFill>
                <a:latin typeface="Arial"/>
                <a:cs typeface="Arial"/>
              </a:rPr>
              <a:t>our</a:t>
            </a:r>
            <a:r>
              <a:rPr sz="1400" spc="-15" dirty="0">
                <a:solidFill>
                  <a:srgbClr val="1E1E1E"/>
                </a:solidFill>
                <a:latin typeface="Arial"/>
                <a:cs typeface="Arial"/>
              </a:rPr>
              <a:t> </a:t>
            </a:r>
            <a:r>
              <a:rPr sz="1400" dirty="0">
                <a:solidFill>
                  <a:srgbClr val="1E1E1E"/>
                </a:solidFill>
                <a:latin typeface="Arial"/>
                <a:cs typeface="Arial"/>
              </a:rPr>
              <a:t>tailor</a:t>
            </a:r>
            <a:r>
              <a:rPr sz="1400" spc="-25" dirty="0">
                <a:solidFill>
                  <a:srgbClr val="1E1E1E"/>
                </a:solidFill>
                <a:latin typeface="Arial"/>
                <a:cs typeface="Arial"/>
              </a:rPr>
              <a:t> </a:t>
            </a:r>
            <a:r>
              <a:rPr sz="1400" dirty="0">
                <a:solidFill>
                  <a:srgbClr val="1E1E1E"/>
                </a:solidFill>
                <a:latin typeface="Arial"/>
                <a:cs typeface="Arial"/>
              </a:rPr>
              <a:t>made</a:t>
            </a:r>
            <a:r>
              <a:rPr sz="1400" spc="-50" dirty="0">
                <a:solidFill>
                  <a:srgbClr val="1E1E1E"/>
                </a:solidFill>
                <a:latin typeface="Arial"/>
                <a:cs typeface="Arial"/>
              </a:rPr>
              <a:t> </a:t>
            </a:r>
            <a:r>
              <a:rPr sz="1400" spc="-30" dirty="0">
                <a:solidFill>
                  <a:srgbClr val="1E1E1E"/>
                </a:solidFill>
                <a:latin typeface="Arial"/>
                <a:cs typeface="Arial"/>
              </a:rPr>
              <a:t>Town </a:t>
            </a:r>
            <a:r>
              <a:rPr sz="1400" dirty="0">
                <a:solidFill>
                  <a:srgbClr val="1E1E1E"/>
                </a:solidFill>
                <a:latin typeface="Arial"/>
                <a:cs typeface="Arial"/>
              </a:rPr>
              <a:t>Trail</a:t>
            </a:r>
            <a:r>
              <a:rPr sz="1400" spc="-45" dirty="0">
                <a:solidFill>
                  <a:srgbClr val="1E1E1E"/>
                </a:solidFill>
                <a:latin typeface="Arial"/>
                <a:cs typeface="Arial"/>
              </a:rPr>
              <a:t> </a:t>
            </a:r>
            <a:r>
              <a:rPr sz="1400" dirty="0">
                <a:solidFill>
                  <a:srgbClr val="1E1E1E"/>
                </a:solidFill>
                <a:latin typeface="Arial"/>
                <a:cs typeface="Arial"/>
              </a:rPr>
              <a:t>requiring</a:t>
            </a:r>
            <a:r>
              <a:rPr sz="1400" spc="-55" dirty="0">
                <a:solidFill>
                  <a:srgbClr val="1E1E1E"/>
                </a:solidFill>
                <a:latin typeface="Arial"/>
                <a:cs typeface="Arial"/>
              </a:rPr>
              <a:t> </a:t>
            </a:r>
            <a:r>
              <a:rPr sz="1400" dirty="0">
                <a:solidFill>
                  <a:srgbClr val="1E1E1E"/>
                </a:solidFill>
                <a:latin typeface="Arial"/>
                <a:cs typeface="Arial"/>
              </a:rPr>
              <a:t>the</a:t>
            </a:r>
            <a:r>
              <a:rPr sz="1400" spc="-45" dirty="0">
                <a:solidFill>
                  <a:srgbClr val="1E1E1E"/>
                </a:solidFill>
                <a:latin typeface="Arial"/>
                <a:cs typeface="Arial"/>
              </a:rPr>
              <a:t> </a:t>
            </a:r>
            <a:r>
              <a:rPr sz="1400" dirty="0">
                <a:solidFill>
                  <a:srgbClr val="1E1E1E"/>
                </a:solidFill>
                <a:latin typeface="Arial"/>
                <a:cs typeface="Arial"/>
              </a:rPr>
              <a:t>students</a:t>
            </a:r>
            <a:r>
              <a:rPr sz="1400" spc="-50" dirty="0">
                <a:solidFill>
                  <a:srgbClr val="1E1E1E"/>
                </a:solidFill>
                <a:latin typeface="Arial"/>
                <a:cs typeface="Arial"/>
              </a:rPr>
              <a:t> </a:t>
            </a:r>
            <a:r>
              <a:rPr sz="1400" spc="-25" dirty="0">
                <a:solidFill>
                  <a:srgbClr val="1E1E1E"/>
                </a:solidFill>
                <a:latin typeface="Arial"/>
                <a:cs typeface="Arial"/>
              </a:rPr>
              <a:t>to </a:t>
            </a:r>
            <a:r>
              <a:rPr sz="1400" dirty="0">
                <a:solidFill>
                  <a:srgbClr val="1E1E1E"/>
                </a:solidFill>
                <a:latin typeface="Arial"/>
                <a:cs typeface="Arial"/>
              </a:rPr>
              <a:t>read,</a:t>
            </a:r>
            <a:r>
              <a:rPr sz="1400" spc="-45" dirty="0">
                <a:solidFill>
                  <a:srgbClr val="1E1E1E"/>
                </a:solidFill>
                <a:latin typeface="Arial"/>
                <a:cs typeface="Arial"/>
              </a:rPr>
              <a:t> </a:t>
            </a:r>
            <a:r>
              <a:rPr sz="1400" dirty="0">
                <a:solidFill>
                  <a:srgbClr val="1E1E1E"/>
                </a:solidFill>
                <a:latin typeface="Arial"/>
                <a:cs typeface="Arial"/>
              </a:rPr>
              <a:t>understand</a:t>
            </a:r>
            <a:r>
              <a:rPr sz="1400" spc="-45" dirty="0">
                <a:solidFill>
                  <a:srgbClr val="1E1E1E"/>
                </a:solidFill>
                <a:latin typeface="Arial"/>
                <a:cs typeface="Arial"/>
              </a:rPr>
              <a:t> </a:t>
            </a:r>
            <a:r>
              <a:rPr sz="1400" dirty="0">
                <a:solidFill>
                  <a:srgbClr val="1E1E1E"/>
                </a:solidFill>
                <a:latin typeface="Arial"/>
                <a:cs typeface="Arial"/>
              </a:rPr>
              <a:t>and</a:t>
            </a:r>
            <a:r>
              <a:rPr sz="1400" spc="-35" dirty="0">
                <a:solidFill>
                  <a:srgbClr val="1E1E1E"/>
                </a:solidFill>
                <a:latin typeface="Arial"/>
                <a:cs typeface="Arial"/>
              </a:rPr>
              <a:t> </a:t>
            </a:r>
            <a:r>
              <a:rPr sz="1400" spc="-20" dirty="0">
                <a:solidFill>
                  <a:srgbClr val="1E1E1E"/>
                </a:solidFill>
                <a:latin typeface="Arial"/>
                <a:cs typeface="Arial"/>
              </a:rPr>
              <a:t>speak </a:t>
            </a:r>
            <a:r>
              <a:rPr sz="1400" spc="-10" dirty="0">
                <a:solidFill>
                  <a:srgbClr val="1E1E1E"/>
                </a:solidFill>
                <a:latin typeface="Arial"/>
                <a:cs typeface="Arial"/>
              </a:rPr>
              <a:t>French</a:t>
            </a:r>
            <a:endParaRPr sz="1400">
              <a:latin typeface="Arial"/>
              <a:cs typeface="Arial"/>
            </a:endParaRPr>
          </a:p>
        </p:txBody>
      </p:sp>
      <p:sp>
        <p:nvSpPr>
          <p:cNvPr id="6" name="object 6"/>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gradFill>
            <a:gsLst>
              <a:gs pos="0">
                <a:schemeClr val="tx2"/>
              </a:gs>
              <a:gs pos="91000">
                <a:schemeClr val="tx2">
                  <a:lumMod val="40000"/>
                  <a:lumOff val="60000"/>
                </a:schemeClr>
              </a:gs>
            </a:gsLst>
            <a:lin ang="5400000" scaled="1"/>
          </a:gradFill>
        </p:spPr>
        <p:txBody>
          <a:bodyPr wrap="square" lIns="0" tIns="0" rIns="0" bIns="0" rtlCol="0"/>
          <a:lstStyle/>
          <a:p>
            <a:endParaRPr/>
          </a:p>
        </p:txBody>
      </p:sp>
      <p:sp>
        <p:nvSpPr>
          <p:cNvPr id="7" name="object 7"/>
          <p:cNvSpPr txBox="1">
            <a:spLocks noGrp="1"/>
          </p:cNvSpPr>
          <p:nvPr>
            <p:ph type="title"/>
          </p:nvPr>
        </p:nvSpPr>
        <p:spPr>
          <a:xfrm>
            <a:off x="474218" y="1179321"/>
            <a:ext cx="2159635" cy="1016945"/>
          </a:xfrm>
          <a:prstGeom prst="rect">
            <a:avLst/>
          </a:prstGeom>
        </p:spPr>
        <p:txBody>
          <a:bodyPr vert="horz" wrap="square" lIns="0" tIns="118110" rIns="0" bIns="0" rtlCol="0">
            <a:spAutoFit/>
          </a:bodyPr>
          <a:lstStyle/>
          <a:p>
            <a:pPr marL="12700" marR="5080">
              <a:lnSpc>
                <a:spcPts val="3460"/>
              </a:lnSpc>
              <a:spcBef>
                <a:spcPts val="930"/>
              </a:spcBef>
            </a:pPr>
            <a:r>
              <a:rPr lang="en-US" spc="-10" dirty="0"/>
              <a:t>Biscuit factory</a:t>
            </a:r>
            <a:endParaRPr spc="-10" dirty="0"/>
          </a:p>
        </p:txBody>
      </p:sp>
      <p:sp>
        <p:nvSpPr>
          <p:cNvPr id="8" name="object 8"/>
          <p:cNvSpPr txBox="1"/>
          <p:nvPr/>
        </p:nvSpPr>
        <p:spPr>
          <a:xfrm>
            <a:off x="474218" y="2622550"/>
            <a:ext cx="3008630" cy="2179443"/>
          </a:xfrm>
          <a:prstGeom prst="rect">
            <a:avLst/>
          </a:prstGeom>
        </p:spPr>
        <p:txBody>
          <a:bodyPr vert="horz" wrap="square" lIns="0" tIns="12065" rIns="0" bIns="0" rtlCol="0">
            <a:spAutoFit/>
          </a:bodyPr>
          <a:lstStyle/>
          <a:p>
            <a:pPr marL="12700" marR="88265">
              <a:lnSpc>
                <a:spcPct val="100000"/>
              </a:lnSpc>
              <a:spcBef>
                <a:spcPts val="95"/>
              </a:spcBef>
            </a:pPr>
            <a:r>
              <a:rPr lang="en-US" sz="1400" dirty="0">
                <a:solidFill>
                  <a:schemeClr val="bg1"/>
                </a:solidFill>
              </a:rPr>
              <a:t>Step inside a traditional French biscuit factory and discover the secrets behind some of France’s most beloved sweet treats. </a:t>
            </a:r>
          </a:p>
          <a:p>
            <a:pPr marL="12700" marR="88265">
              <a:lnSpc>
                <a:spcPct val="100000"/>
              </a:lnSpc>
              <a:spcBef>
                <a:spcPts val="95"/>
              </a:spcBef>
            </a:pPr>
            <a:endParaRPr sz="1400" dirty="0">
              <a:solidFill>
                <a:schemeClr val="bg1"/>
              </a:solidFill>
              <a:latin typeface="Arial"/>
              <a:cs typeface="Arial"/>
            </a:endParaRPr>
          </a:p>
          <a:p>
            <a:pPr marL="12700" marR="5080">
              <a:lnSpc>
                <a:spcPct val="100000"/>
              </a:lnSpc>
            </a:pPr>
            <a:r>
              <a:rPr lang="en-US" sz="1400" dirty="0">
                <a:solidFill>
                  <a:schemeClr val="bg1"/>
                </a:solidFill>
              </a:rPr>
              <a:t>Learn about the baking process and enjoy the irresistible aroma of freshly baked goods. Of course, no visit would be complete without a shortbread tasting session.</a:t>
            </a:r>
            <a:endParaRPr sz="1400" dirty="0">
              <a:solidFill>
                <a:schemeClr val="bg1"/>
              </a:solidFill>
              <a:latin typeface="Arial"/>
              <a:cs typeface="Arial"/>
            </a:endParaRPr>
          </a:p>
        </p:txBody>
      </p:sp>
      <p:pic>
        <p:nvPicPr>
          <p:cNvPr id="2" name="object 9">
            <a:extLst>
              <a:ext uri="{FF2B5EF4-FFF2-40B4-BE49-F238E27FC236}">
                <a16:creationId xmlns:a16="http://schemas.microsoft.com/office/drawing/2014/main" id="{2362F852-D65D-DE39-3C91-EB3518563A1B}"/>
              </a:ext>
            </a:extLst>
          </p:cNvPr>
          <p:cNvPicPr/>
          <p:nvPr/>
        </p:nvPicPr>
        <p:blipFill>
          <a:blip r:embed="rId3" cstate="print"/>
          <a:stretch>
            <a:fillRect/>
          </a:stretch>
        </p:blipFill>
        <p:spPr>
          <a:xfrm>
            <a:off x="7924800" y="220905"/>
            <a:ext cx="979170" cy="97840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595</Words>
  <Application>Microsoft Office PowerPoint</Application>
  <PresentationFormat>On-screen Show (4:3)</PresentationFormat>
  <Paragraphs>65</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Arial</vt:lpstr>
      <vt:lpstr>Calibri</vt:lpstr>
      <vt:lpstr>Wingdings</vt:lpstr>
      <vt:lpstr>Office Theme</vt:lpstr>
      <vt:lpstr>PowerPoint Presentation</vt:lpstr>
      <vt:lpstr>You’re in safe hands</vt:lpstr>
      <vt:lpstr>Welcome to the Moulin Centre</vt:lpstr>
      <vt:lpstr>Christmas Wonderland</vt:lpstr>
      <vt:lpstr>What’s included in your trip</vt:lpstr>
      <vt:lpstr>Chocolate factory</vt:lpstr>
      <vt:lpstr>Ski lesson</vt:lpstr>
      <vt:lpstr>Lille Christmas Market</vt:lpstr>
      <vt:lpstr>Biscuit factory</vt:lpstr>
      <vt:lpstr>France is waiting for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Opal Coast</dc:title>
  <dc:creator>Voyager School Travel;Sam Taylor (Digital Marketing Assistant)</dc:creator>
  <cp:lastModifiedBy>Emma Heasman</cp:lastModifiedBy>
  <cp:revision>23</cp:revision>
  <dcterms:created xsi:type="dcterms:W3CDTF">2024-04-03T09:54:09Z</dcterms:created>
  <dcterms:modified xsi:type="dcterms:W3CDTF">2025-02-06T14:37:53Z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2024-04-03T00:00:00Z</vt:filetime>
  </property>
  <property fmtid="{D5CDD505-2E9C-101B-9397-08002B2CF9AE}" pid="3" name="Creator">
    <vt:lpwstr>MicrosoftÂ® PowerPointÂ® 2019</vt:lpwstr>
  </property>
  <property fmtid="{D5CDD505-2E9C-101B-9397-08002B2CF9AE}" pid="4" name="LastSaved">
    <vt:filetime>2024-04-03T00:00:00Z</vt:filetime>
  </property>
  <property fmtid="{D5CDD505-2E9C-101B-9397-08002B2CF9AE}" pid="5" name="Producer">
    <vt:lpwstr>Adobe PDF Services</vt:lpwstr>
  </property>
</Properties>
</file>