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29.jpg" ContentType="image/jpeg"/>
  <Override PartName="/ppt/media/image3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2" r:id="rId25"/>
    <p:sldId id="283" r:id="rId26"/>
    <p:sldId id="284" r:id="rId27"/>
    <p:sldId id="285" r:id="rId28"/>
    <p:sldId id="286" r:id="rId29"/>
    <p:sldId id="279" r:id="rId30"/>
    <p:sldId id="280" r:id="rId31"/>
    <p:sldId id="281" r:id="rId32"/>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384"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144766"/>
            <a:ext cx="9144000" cy="5713233"/>
          </a:xfrm>
          <a:prstGeom prst="rect">
            <a:avLst/>
          </a:prstGeom>
        </p:spPr>
      </p:pic>
      <p:sp>
        <p:nvSpPr>
          <p:cNvPr id="17" name="bg object 17"/>
          <p:cNvSpPr/>
          <p:nvPr/>
        </p:nvSpPr>
        <p:spPr>
          <a:xfrm>
            <a:off x="0" y="0"/>
            <a:ext cx="9144000" cy="2602865"/>
          </a:xfrm>
          <a:custGeom>
            <a:avLst/>
            <a:gdLst/>
            <a:ahLst/>
            <a:cxnLst/>
            <a:rect l="l" t="t" r="r" b="b"/>
            <a:pathLst>
              <a:path w="9144000" h="2602865">
                <a:moveTo>
                  <a:pt x="9144000" y="0"/>
                </a:moveTo>
                <a:lnTo>
                  <a:pt x="0" y="0"/>
                </a:lnTo>
                <a:lnTo>
                  <a:pt x="0" y="2602639"/>
                </a:lnTo>
                <a:lnTo>
                  <a:pt x="9144000" y="2060012"/>
                </a:lnTo>
                <a:lnTo>
                  <a:pt x="9144000" y="0"/>
                </a:lnTo>
                <a:close/>
              </a:path>
            </a:pathLst>
          </a:custGeom>
          <a:solidFill>
            <a:srgbClr val="1291D0"/>
          </a:solidFill>
        </p:spPr>
        <p:txBody>
          <a:bodyPr wrap="square" lIns="0" tIns="0" rIns="0" bIns="0" rtlCol="0"/>
          <a:lstStyle/>
          <a:p>
            <a:endParaRPr/>
          </a:p>
        </p:txBody>
      </p:sp>
      <p:sp>
        <p:nvSpPr>
          <p:cNvPr id="2" name="Holder 2"/>
          <p:cNvSpPr>
            <a:spLocks noGrp="1"/>
          </p:cNvSpPr>
          <p:nvPr>
            <p:ph type="ctrTitle"/>
          </p:nvPr>
        </p:nvSpPr>
        <p:spPr>
          <a:xfrm>
            <a:off x="546354" y="278638"/>
            <a:ext cx="6639559" cy="1366520"/>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1291D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812023" y="260604"/>
            <a:ext cx="979170" cy="978408"/>
          </a:xfrm>
          <a:prstGeom prst="rect">
            <a:avLst/>
          </a:prstGeom>
        </p:spPr>
      </p:pic>
      <p:pic>
        <p:nvPicPr>
          <p:cNvPr id="18" name="bg object 18"/>
          <p:cNvPicPr/>
          <p:nvPr/>
        </p:nvPicPr>
        <p:blipFill>
          <a:blip r:embed="rId3" cstate="print"/>
          <a:stretch>
            <a:fillRect/>
          </a:stretch>
        </p:blipFill>
        <p:spPr>
          <a:xfrm>
            <a:off x="3890771" y="6352794"/>
            <a:ext cx="1362455" cy="179070"/>
          </a:xfrm>
          <a:prstGeom prst="rect">
            <a:avLst/>
          </a:prstGeom>
        </p:spPr>
      </p:pic>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4218" y="273812"/>
            <a:ext cx="3378835" cy="2305685"/>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8/7/2024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voyagerschooltravel.com/about-us/our-accreditation/"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voyagerschooltravel.com/tours/opal-coast-french-language-school-trip/" TargetMode="External"/><Relationship Id="rId2" Type="http://schemas.openxmlformats.org/officeDocument/2006/relationships/hyperlink" Target="https://www.voyagerschooltravel.com/school-trips-to-france/paris/"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6354" y="278638"/>
            <a:ext cx="6639559" cy="1366520"/>
          </a:xfrm>
          <a:prstGeom prst="rect">
            <a:avLst/>
          </a:prstGeom>
        </p:spPr>
        <p:txBody>
          <a:bodyPr vert="horz" wrap="square" lIns="0" tIns="12065" rIns="0" bIns="0" rtlCol="0">
            <a:spAutoFit/>
          </a:bodyPr>
          <a:lstStyle/>
          <a:p>
            <a:pPr marL="12700">
              <a:lnSpc>
                <a:spcPct val="100000"/>
              </a:lnSpc>
              <a:spcBef>
                <a:spcPts val="95"/>
              </a:spcBef>
            </a:pPr>
            <a:r>
              <a:rPr sz="4400" b="1" dirty="0">
                <a:solidFill>
                  <a:srgbClr val="FFFFFF"/>
                </a:solidFill>
                <a:latin typeface="Arial"/>
                <a:cs typeface="Arial"/>
              </a:rPr>
              <a:t>Our</a:t>
            </a:r>
            <a:r>
              <a:rPr sz="4400" b="1" spc="-85" dirty="0">
                <a:solidFill>
                  <a:srgbClr val="FFFFFF"/>
                </a:solidFill>
                <a:latin typeface="Arial"/>
                <a:cs typeface="Arial"/>
              </a:rPr>
              <a:t> </a:t>
            </a:r>
            <a:r>
              <a:rPr sz="4400" b="1" dirty="0">
                <a:solidFill>
                  <a:srgbClr val="FFFFFF"/>
                </a:solidFill>
                <a:latin typeface="Arial"/>
                <a:cs typeface="Arial"/>
              </a:rPr>
              <a:t>trip</a:t>
            </a:r>
            <a:r>
              <a:rPr sz="4400" b="1" spc="-75" dirty="0">
                <a:solidFill>
                  <a:srgbClr val="FFFFFF"/>
                </a:solidFill>
                <a:latin typeface="Arial"/>
                <a:cs typeface="Arial"/>
              </a:rPr>
              <a:t> </a:t>
            </a:r>
            <a:r>
              <a:rPr sz="4400" b="1" spc="-25" dirty="0">
                <a:solidFill>
                  <a:srgbClr val="FFFFFF"/>
                </a:solidFill>
                <a:latin typeface="Arial"/>
                <a:cs typeface="Arial"/>
              </a:rPr>
              <a:t>to</a:t>
            </a:r>
            <a:endParaRPr sz="4400">
              <a:latin typeface="Arial"/>
              <a:cs typeface="Arial"/>
            </a:endParaRPr>
          </a:p>
          <a:p>
            <a:pPr marL="12700">
              <a:lnSpc>
                <a:spcPct val="100000"/>
              </a:lnSpc>
            </a:pPr>
            <a:r>
              <a:rPr sz="4400" b="1" dirty="0">
                <a:solidFill>
                  <a:srgbClr val="FFFFFF"/>
                </a:solidFill>
                <a:latin typeface="Arial"/>
                <a:cs typeface="Arial"/>
              </a:rPr>
              <a:t>the</a:t>
            </a:r>
            <a:r>
              <a:rPr sz="4400" b="1" spc="-80" dirty="0">
                <a:solidFill>
                  <a:srgbClr val="FFFFFF"/>
                </a:solidFill>
                <a:latin typeface="Arial"/>
                <a:cs typeface="Arial"/>
              </a:rPr>
              <a:t> </a:t>
            </a:r>
            <a:r>
              <a:rPr sz="4400" b="1" dirty="0">
                <a:solidFill>
                  <a:srgbClr val="FFFFFF"/>
                </a:solidFill>
                <a:latin typeface="Arial"/>
                <a:cs typeface="Arial"/>
              </a:rPr>
              <a:t>Opal</a:t>
            </a:r>
            <a:r>
              <a:rPr sz="4400" b="1" spc="-60" dirty="0">
                <a:solidFill>
                  <a:srgbClr val="FFFFFF"/>
                </a:solidFill>
                <a:latin typeface="Arial"/>
                <a:cs typeface="Arial"/>
              </a:rPr>
              <a:t> </a:t>
            </a:r>
            <a:r>
              <a:rPr sz="4400" b="1" dirty="0">
                <a:solidFill>
                  <a:srgbClr val="FFFFFF"/>
                </a:solidFill>
                <a:latin typeface="Arial"/>
                <a:cs typeface="Arial"/>
              </a:rPr>
              <a:t>Coast</a:t>
            </a:r>
            <a:r>
              <a:rPr sz="4400" b="1" spc="-75" dirty="0">
                <a:solidFill>
                  <a:srgbClr val="FFFFFF"/>
                </a:solidFill>
                <a:latin typeface="Arial"/>
                <a:cs typeface="Arial"/>
              </a:rPr>
              <a:t> </a:t>
            </a:r>
            <a:r>
              <a:rPr sz="4400" b="1" dirty="0">
                <a:solidFill>
                  <a:srgbClr val="FFFFFF"/>
                </a:solidFill>
                <a:latin typeface="Arial"/>
                <a:cs typeface="Arial"/>
              </a:rPr>
              <a:t>of</a:t>
            </a:r>
            <a:r>
              <a:rPr sz="4400" b="1" spc="-75" dirty="0">
                <a:solidFill>
                  <a:srgbClr val="FFFFFF"/>
                </a:solidFill>
                <a:latin typeface="Arial"/>
                <a:cs typeface="Arial"/>
              </a:rPr>
              <a:t> </a:t>
            </a:r>
            <a:r>
              <a:rPr sz="4400" b="1" spc="-10" dirty="0">
                <a:solidFill>
                  <a:srgbClr val="FFFFFF"/>
                </a:solidFill>
                <a:latin typeface="Arial"/>
                <a:cs typeface="Arial"/>
              </a:rPr>
              <a:t>France</a:t>
            </a:r>
            <a:endParaRPr sz="4400">
              <a:latin typeface="Arial"/>
              <a:cs typeface="Arial"/>
            </a:endParaRPr>
          </a:p>
        </p:txBody>
      </p:sp>
      <p:sp>
        <p:nvSpPr>
          <p:cNvPr id="3" name="object 3"/>
          <p:cNvSpPr txBox="1"/>
          <p:nvPr/>
        </p:nvSpPr>
        <p:spPr>
          <a:xfrm>
            <a:off x="546354" y="1628139"/>
            <a:ext cx="1550035" cy="635000"/>
          </a:xfrm>
          <a:prstGeom prst="rect">
            <a:avLst/>
          </a:prstGeom>
        </p:spPr>
        <p:txBody>
          <a:bodyPr vert="horz" wrap="square" lIns="0" tIns="12065" rIns="0" bIns="0" rtlCol="0">
            <a:spAutoFit/>
          </a:bodyPr>
          <a:lstStyle/>
          <a:p>
            <a:pPr marL="12700" marR="5080">
              <a:lnSpc>
                <a:spcPct val="100000"/>
              </a:lnSpc>
              <a:spcBef>
                <a:spcPts val="95"/>
              </a:spcBef>
            </a:pPr>
            <a:r>
              <a:rPr sz="2000" dirty="0">
                <a:solidFill>
                  <a:srgbClr val="FFFFFF"/>
                </a:solidFill>
                <a:latin typeface="Arial"/>
                <a:cs typeface="Arial"/>
              </a:rPr>
              <a:t>School</a:t>
            </a:r>
            <a:r>
              <a:rPr sz="2000" spc="-80" dirty="0">
                <a:solidFill>
                  <a:srgbClr val="FFFFFF"/>
                </a:solidFill>
                <a:latin typeface="Arial"/>
                <a:cs typeface="Arial"/>
              </a:rPr>
              <a:t> </a:t>
            </a:r>
            <a:r>
              <a:rPr sz="2000" spc="-20" dirty="0">
                <a:solidFill>
                  <a:srgbClr val="FFFFFF"/>
                </a:solidFill>
                <a:latin typeface="Arial"/>
                <a:cs typeface="Arial"/>
              </a:rPr>
              <a:t>Name Date</a:t>
            </a:r>
            <a:endParaRPr sz="2000">
              <a:latin typeface="Arial"/>
              <a:cs typeface="Arial"/>
            </a:endParaRPr>
          </a:p>
        </p:txBody>
      </p:sp>
      <p:pic>
        <p:nvPicPr>
          <p:cNvPr id="4" name="object 4"/>
          <p:cNvPicPr/>
          <p:nvPr/>
        </p:nvPicPr>
        <p:blipFill>
          <a:blip r:embed="rId2" cstate="print"/>
          <a:stretch>
            <a:fillRect/>
          </a:stretch>
        </p:blipFill>
        <p:spPr>
          <a:xfrm>
            <a:off x="7812023" y="260604"/>
            <a:ext cx="979170" cy="9784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1448435" cy="1013460"/>
          </a:xfrm>
          <a:prstGeom prst="rect">
            <a:avLst/>
          </a:prstGeom>
        </p:spPr>
        <p:txBody>
          <a:bodyPr vert="horz" wrap="square" lIns="0" tIns="118110" rIns="0" bIns="0" rtlCol="0">
            <a:spAutoFit/>
          </a:bodyPr>
          <a:lstStyle/>
          <a:p>
            <a:pPr marL="12700" marR="5080">
              <a:lnSpc>
                <a:spcPts val="3460"/>
              </a:lnSpc>
              <a:spcBef>
                <a:spcPts val="930"/>
              </a:spcBef>
            </a:pPr>
            <a:r>
              <a:rPr spc="-10" dirty="0"/>
              <a:t>Rando </a:t>
            </a:r>
            <a:r>
              <a:rPr spc="-20" dirty="0"/>
              <a:t>Rail</a:t>
            </a:r>
          </a:p>
        </p:txBody>
      </p:sp>
      <p:sp>
        <p:nvSpPr>
          <p:cNvPr id="8" name="object 8"/>
          <p:cNvSpPr txBox="1"/>
          <p:nvPr/>
        </p:nvSpPr>
        <p:spPr>
          <a:xfrm>
            <a:off x="474218" y="2622550"/>
            <a:ext cx="2980690" cy="237236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Is</a:t>
            </a:r>
            <a:r>
              <a:rPr sz="1400" spc="-20" dirty="0">
                <a:solidFill>
                  <a:srgbClr val="FFFFFF"/>
                </a:solidFill>
                <a:latin typeface="Arial"/>
                <a:cs typeface="Arial"/>
              </a:rPr>
              <a:t> </a:t>
            </a:r>
            <a:r>
              <a:rPr sz="1400" dirty="0">
                <a:solidFill>
                  <a:srgbClr val="FFFFFF"/>
                </a:solidFill>
                <a:latin typeface="Arial"/>
                <a:cs typeface="Arial"/>
              </a:rPr>
              <a:t>it</a:t>
            </a:r>
            <a:r>
              <a:rPr sz="1400" spc="-10" dirty="0">
                <a:solidFill>
                  <a:srgbClr val="FFFFFF"/>
                </a:solidFill>
                <a:latin typeface="Arial"/>
                <a:cs typeface="Arial"/>
              </a:rPr>
              <a:t> </a:t>
            </a:r>
            <a:r>
              <a:rPr sz="1400" dirty="0">
                <a:solidFill>
                  <a:srgbClr val="FFFFFF"/>
                </a:solidFill>
                <a:latin typeface="Arial"/>
                <a:cs typeface="Arial"/>
              </a:rPr>
              <a:t>a</a:t>
            </a:r>
            <a:r>
              <a:rPr sz="1400" spc="-10" dirty="0">
                <a:solidFill>
                  <a:srgbClr val="FFFFFF"/>
                </a:solidFill>
                <a:latin typeface="Arial"/>
                <a:cs typeface="Arial"/>
              </a:rPr>
              <a:t> </a:t>
            </a:r>
            <a:r>
              <a:rPr sz="1400" dirty="0">
                <a:solidFill>
                  <a:srgbClr val="FFFFFF"/>
                </a:solidFill>
                <a:latin typeface="Arial"/>
                <a:cs typeface="Arial"/>
              </a:rPr>
              <a:t>bike</a:t>
            </a:r>
            <a:r>
              <a:rPr sz="1400" spc="-15" dirty="0">
                <a:solidFill>
                  <a:srgbClr val="FFFFFF"/>
                </a:solidFill>
                <a:latin typeface="Arial"/>
                <a:cs typeface="Arial"/>
              </a:rPr>
              <a:t> </a:t>
            </a:r>
            <a:r>
              <a:rPr sz="1400" dirty="0">
                <a:solidFill>
                  <a:srgbClr val="FFFFFF"/>
                </a:solidFill>
                <a:latin typeface="Arial"/>
                <a:cs typeface="Arial"/>
              </a:rPr>
              <a:t>or</a:t>
            </a:r>
            <a:r>
              <a:rPr sz="1400" spc="-20" dirty="0">
                <a:solidFill>
                  <a:srgbClr val="FFFFFF"/>
                </a:solidFill>
                <a:latin typeface="Arial"/>
                <a:cs typeface="Arial"/>
              </a:rPr>
              <a:t> </a:t>
            </a:r>
            <a:r>
              <a:rPr sz="1400" dirty="0">
                <a:solidFill>
                  <a:srgbClr val="FFFFFF"/>
                </a:solidFill>
                <a:latin typeface="Arial"/>
                <a:cs typeface="Arial"/>
              </a:rPr>
              <a:t>a</a:t>
            </a:r>
            <a:r>
              <a:rPr sz="1400" spc="-10" dirty="0">
                <a:solidFill>
                  <a:srgbClr val="FFFFFF"/>
                </a:solidFill>
                <a:latin typeface="Arial"/>
                <a:cs typeface="Arial"/>
              </a:rPr>
              <a:t> </a:t>
            </a:r>
            <a:r>
              <a:rPr sz="1400" dirty="0">
                <a:solidFill>
                  <a:srgbClr val="FFFFFF"/>
                </a:solidFill>
                <a:latin typeface="Arial"/>
                <a:cs typeface="Arial"/>
              </a:rPr>
              <a:t>go-kart?</a:t>
            </a:r>
            <a:r>
              <a:rPr sz="1400" spc="345" dirty="0">
                <a:solidFill>
                  <a:srgbClr val="FFFFFF"/>
                </a:solidFill>
                <a:latin typeface="Arial"/>
                <a:cs typeface="Arial"/>
              </a:rPr>
              <a:t> </a:t>
            </a:r>
            <a:r>
              <a:rPr sz="1400" dirty="0">
                <a:solidFill>
                  <a:srgbClr val="FFFFFF"/>
                </a:solidFill>
                <a:latin typeface="Arial"/>
                <a:cs typeface="Arial"/>
              </a:rPr>
              <a:t>It</a:t>
            </a:r>
            <a:r>
              <a:rPr sz="1400" spc="-15" dirty="0">
                <a:solidFill>
                  <a:srgbClr val="FFFFFF"/>
                </a:solidFill>
                <a:latin typeface="Arial"/>
                <a:cs typeface="Arial"/>
              </a:rPr>
              <a:t> </a:t>
            </a:r>
            <a:r>
              <a:rPr sz="1400" spc="-25" dirty="0">
                <a:solidFill>
                  <a:srgbClr val="FFFFFF"/>
                </a:solidFill>
                <a:latin typeface="Arial"/>
                <a:cs typeface="Arial"/>
              </a:rPr>
              <a:t>is </a:t>
            </a:r>
            <a:r>
              <a:rPr sz="1400" dirty="0">
                <a:solidFill>
                  <a:srgbClr val="FFFFFF"/>
                </a:solidFill>
                <a:latin typeface="Arial"/>
                <a:cs typeface="Arial"/>
              </a:rPr>
              <a:t>something</a:t>
            </a:r>
            <a:r>
              <a:rPr sz="1400" spc="-40" dirty="0">
                <a:solidFill>
                  <a:srgbClr val="FFFFFF"/>
                </a:solidFill>
                <a:latin typeface="Arial"/>
                <a:cs typeface="Arial"/>
              </a:rPr>
              <a:t> </a:t>
            </a:r>
            <a:r>
              <a:rPr sz="1400" dirty="0">
                <a:solidFill>
                  <a:srgbClr val="FFFFFF"/>
                </a:solidFill>
                <a:latin typeface="Arial"/>
                <a:cs typeface="Arial"/>
              </a:rPr>
              <a:t>between</a:t>
            </a:r>
            <a:r>
              <a:rPr sz="1400" spc="-4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two.</a:t>
            </a:r>
            <a:r>
              <a:rPr sz="1400" spc="-10" dirty="0">
                <a:solidFill>
                  <a:srgbClr val="FFFFFF"/>
                </a:solidFill>
                <a:latin typeface="Arial"/>
                <a:cs typeface="Arial"/>
              </a:rPr>
              <a:t> </a:t>
            </a:r>
            <a:r>
              <a:rPr sz="1400" spc="-20" dirty="0">
                <a:solidFill>
                  <a:srgbClr val="FFFFFF"/>
                </a:solidFill>
                <a:latin typeface="Arial"/>
                <a:cs typeface="Arial"/>
              </a:rPr>
              <a:t>Each </a:t>
            </a:r>
            <a:r>
              <a:rPr sz="1400" dirty="0">
                <a:solidFill>
                  <a:srgbClr val="FFFFFF"/>
                </a:solidFill>
                <a:latin typeface="Arial"/>
                <a:cs typeface="Arial"/>
              </a:rPr>
              <a:t>vehicle</a:t>
            </a:r>
            <a:r>
              <a:rPr sz="1400" spc="-25" dirty="0">
                <a:solidFill>
                  <a:srgbClr val="FFFFFF"/>
                </a:solidFill>
                <a:latin typeface="Arial"/>
                <a:cs typeface="Arial"/>
              </a:rPr>
              <a:t> </a:t>
            </a:r>
            <a:r>
              <a:rPr sz="1400" dirty="0">
                <a:solidFill>
                  <a:srgbClr val="FFFFFF"/>
                </a:solidFill>
                <a:latin typeface="Arial"/>
                <a:cs typeface="Arial"/>
              </a:rPr>
              <a:t>takes</a:t>
            </a:r>
            <a:r>
              <a:rPr sz="1400" spc="-25" dirty="0">
                <a:solidFill>
                  <a:srgbClr val="FFFFFF"/>
                </a:solidFill>
                <a:latin typeface="Arial"/>
                <a:cs typeface="Arial"/>
              </a:rPr>
              <a:t> </a:t>
            </a:r>
            <a:r>
              <a:rPr sz="1400" dirty="0">
                <a:solidFill>
                  <a:srgbClr val="FFFFFF"/>
                </a:solidFill>
                <a:latin typeface="Arial"/>
                <a:cs typeface="Arial"/>
              </a:rPr>
              <a:t>4</a:t>
            </a:r>
            <a:r>
              <a:rPr sz="1400" spc="-15" dirty="0">
                <a:solidFill>
                  <a:srgbClr val="FFFFFF"/>
                </a:solidFill>
                <a:latin typeface="Arial"/>
                <a:cs typeface="Arial"/>
              </a:rPr>
              <a:t> </a:t>
            </a:r>
            <a:r>
              <a:rPr sz="1400" dirty="0">
                <a:solidFill>
                  <a:srgbClr val="FFFFFF"/>
                </a:solidFill>
                <a:latin typeface="Arial"/>
                <a:cs typeface="Arial"/>
              </a:rPr>
              <a:t>people</a:t>
            </a:r>
            <a:r>
              <a:rPr sz="1400" spc="-30" dirty="0">
                <a:solidFill>
                  <a:srgbClr val="FFFFFF"/>
                </a:solidFill>
                <a:latin typeface="Arial"/>
                <a:cs typeface="Arial"/>
              </a:rPr>
              <a:t> </a:t>
            </a:r>
            <a:r>
              <a:rPr sz="1400" dirty="0">
                <a:solidFill>
                  <a:srgbClr val="FFFFFF"/>
                </a:solidFill>
                <a:latin typeface="Arial"/>
                <a:cs typeface="Arial"/>
              </a:rPr>
              <a:t>at</a:t>
            </a:r>
            <a:r>
              <a:rPr sz="1400" spc="-20" dirty="0">
                <a:solidFill>
                  <a:srgbClr val="FFFFFF"/>
                </a:solidFill>
                <a:latin typeface="Arial"/>
                <a:cs typeface="Arial"/>
              </a:rPr>
              <a:t> </a:t>
            </a:r>
            <a:r>
              <a:rPr sz="1400" dirty="0">
                <a:solidFill>
                  <a:srgbClr val="FFFFFF"/>
                </a:solidFill>
                <a:latin typeface="Arial"/>
                <a:cs typeface="Arial"/>
              </a:rPr>
              <a:t>a</a:t>
            </a:r>
            <a:r>
              <a:rPr sz="1400" spc="-10" dirty="0">
                <a:solidFill>
                  <a:srgbClr val="FFFFFF"/>
                </a:solidFill>
                <a:latin typeface="Arial"/>
                <a:cs typeface="Arial"/>
              </a:rPr>
              <a:t> </a:t>
            </a:r>
            <a:r>
              <a:rPr sz="1400" dirty="0">
                <a:solidFill>
                  <a:srgbClr val="FFFFFF"/>
                </a:solidFill>
                <a:latin typeface="Arial"/>
                <a:cs typeface="Arial"/>
              </a:rPr>
              <a:t>time</a:t>
            </a:r>
            <a:r>
              <a:rPr sz="1400" spc="-20" dirty="0">
                <a:solidFill>
                  <a:srgbClr val="FFFFFF"/>
                </a:solidFill>
                <a:latin typeface="Arial"/>
                <a:cs typeface="Arial"/>
              </a:rPr>
              <a:t> </a:t>
            </a:r>
            <a:r>
              <a:rPr sz="1400" spc="-25" dirty="0">
                <a:solidFill>
                  <a:srgbClr val="FFFFFF"/>
                </a:solidFill>
                <a:latin typeface="Arial"/>
                <a:cs typeface="Arial"/>
              </a:rPr>
              <a:t>as </a:t>
            </a:r>
            <a:r>
              <a:rPr sz="1400" dirty="0">
                <a:solidFill>
                  <a:srgbClr val="FFFFFF"/>
                </a:solidFill>
                <a:latin typeface="Arial"/>
                <a:cs typeface="Arial"/>
              </a:rPr>
              <a:t>you</a:t>
            </a:r>
            <a:r>
              <a:rPr sz="1400" spc="-20" dirty="0">
                <a:solidFill>
                  <a:srgbClr val="FFFFFF"/>
                </a:solidFill>
                <a:latin typeface="Arial"/>
                <a:cs typeface="Arial"/>
              </a:rPr>
              <a:t> </a:t>
            </a:r>
            <a:r>
              <a:rPr sz="1400" dirty="0">
                <a:solidFill>
                  <a:srgbClr val="FFFFFF"/>
                </a:solidFill>
                <a:latin typeface="Arial"/>
                <a:cs typeface="Arial"/>
              </a:rPr>
              <a:t>pedal</a:t>
            </a:r>
            <a:r>
              <a:rPr sz="1400" spc="-25" dirty="0">
                <a:solidFill>
                  <a:srgbClr val="FFFFFF"/>
                </a:solidFill>
                <a:latin typeface="Arial"/>
                <a:cs typeface="Arial"/>
              </a:rPr>
              <a:t> </a:t>
            </a:r>
            <a:r>
              <a:rPr sz="1400" dirty="0">
                <a:solidFill>
                  <a:srgbClr val="FFFFFF"/>
                </a:solidFill>
                <a:latin typeface="Arial"/>
                <a:cs typeface="Arial"/>
              </a:rPr>
              <a:t>along</a:t>
            </a:r>
            <a:r>
              <a:rPr sz="1400" spc="-35" dirty="0">
                <a:solidFill>
                  <a:srgbClr val="FFFFFF"/>
                </a:solidFill>
                <a:latin typeface="Arial"/>
                <a:cs typeface="Arial"/>
              </a:rPr>
              <a:t> </a:t>
            </a:r>
            <a:r>
              <a:rPr sz="1400" dirty="0">
                <a:solidFill>
                  <a:srgbClr val="FFFFFF"/>
                </a:solidFill>
                <a:latin typeface="Arial"/>
                <a:cs typeface="Arial"/>
              </a:rPr>
              <a:t>the</a:t>
            </a:r>
            <a:r>
              <a:rPr sz="1400" spc="-15" dirty="0">
                <a:solidFill>
                  <a:srgbClr val="FFFFFF"/>
                </a:solidFill>
                <a:latin typeface="Arial"/>
                <a:cs typeface="Arial"/>
              </a:rPr>
              <a:t> </a:t>
            </a:r>
            <a:r>
              <a:rPr sz="1400" dirty="0">
                <a:solidFill>
                  <a:srgbClr val="FFFFFF"/>
                </a:solidFill>
                <a:latin typeface="Arial"/>
                <a:cs typeface="Arial"/>
              </a:rPr>
              <a:t>10</a:t>
            </a:r>
            <a:r>
              <a:rPr sz="1400" spc="-20" dirty="0">
                <a:solidFill>
                  <a:srgbClr val="FFFFFF"/>
                </a:solidFill>
                <a:latin typeface="Arial"/>
                <a:cs typeface="Arial"/>
              </a:rPr>
              <a:t> </a:t>
            </a:r>
            <a:r>
              <a:rPr sz="1400" dirty="0">
                <a:solidFill>
                  <a:srgbClr val="FFFFFF"/>
                </a:solidFill>
                <a:latin typeface="Arial"/>
                <a:cs typeface="Arial"/>
              </a:rPr>
              <a:t>km</a:t>
            </a:r>
            <a:r>
              <a:rPr sz="1400" spc="-10" dirty="0">
                <a:solidFill>
                  <a:srgbClr val="FFFFFF"/>
                </a:solidFill>
                <a:latin typeface="Arial"/>
                <a:cs typeface="Arial"/>
              </a:rPr>
              <a:t> scenic </a:t>
            </a:r>
            <a:r>
              <a:rPr sz="1400" dirty="0">
                <a:solidFill>
                  <a:srgbClr val="FFFFFF"/>
                </a:solidFill>
                <a:latin typeface="Arial"/>
                <a:cs typeface="Arial"/>
              </a:rPr>
              <a:t>disused</a:t>
            </a:r>
            <a:r>
              <a:rPr sz="1400" spc="-40" dirty="0">
                <a:solidFill>
                  <a:srgbClr val="FFFFFF"/>
                </a:solidFill>
                <a:latin typeface="Arial"/>
                <a:cs typeface="Arial"/>
              </a:rPr>
              <a:t> </a:t>
            </a:r>
            <a:r>
              <a:rPr sz="1400" dirty="0">
                <a:solidFill>
                  <a:srgbClr val="FFFFFF"/>
                </a:solidFill>
                <a:latin typeface="Arial"/>
                <a:cs typeface="Arial"/>
              </a:rPr>
              <a:t>railway</a:t>
            </a:r>
            <a:r>
              <a:rPr sz="1400" spc="-35" dirty="0">
                <a:solidFill>
                  <a:srgbClr val="FFFFFF"/>
                </a:solidFill>
                <a:latin typeface="Arial"/>
                <a:cs typeface="Arial"/>
              </a:rPr>
              <a:t> </a:t>
            </a:r>
            <a:r>
              <a:rPr sz="1400" dirty="0">
                <a:solidFill>
                  <a:srgbClr val="FFFFFF"/>
                </a:solidFill>
                <a:latin typeface="Arial"/>
                <a:cs typeface="Arial"/>
              </a:rPr>
              <a:t>track</a:t>
            </a:r>
            <a:r>
              <a:rPr sz="1400" spc="-30" dirty="0">
                <a:solidFill>
                  <a:srgbClr val="FFFFFF"/>
                </a:solidFill>
                <a:latin typeface="Arial"/>
                <a:cs typeface="Arial"/>
              </a:rPr>
              <a:t> </a:t>
            </a:r>
            <a:r>
              <a:rPr sz="1400" dirty="0">
                <a:solidFill>
                  <a:srgbClr val="FFFFFF"/>
                </a:solidFill>
                <a:latin typeface="Arial"/>
                <a:cs typeface="Arial"/>
              </a:rPr>
              <a:t>reaching</a:t>
            </a:r>
            <a:r>
              <a:rPr sz="1400" spc="-45" dirty="0">
                <a:solidFill>
                  <a:srgbClr val="FFFFFF"/>
                </a:solidFill>
                <a:latin typeface="Arial"/>
                <a:cs typeface="Arial"/>
              </a:rPr>
              <a:t> </a:t>
            </a:r>
            <a:r>
              <a:rPr sz="1400" dirty="0">
                <a:solidFill>
                  <a:srgbClr val="FFFFFF"/>
                </a:solidFill>
                <a:latin typeface="Arial"/>
                <a:cs typeface="Arial"/>
              </a:rPr>
              <a:t>quite</a:t>
            </a:r>
            <a:r>
              <a:rPr sz="1400" spc="-30" dirty="0">
                <a:solidFill>
                  <a:srgbClr val="FFFFFF"/>
                </a:solidFill>
                <a:latin typeface="Arial"/>
                <a:cs typeface="Arial"/>
              </a:rPr>
              <a:t> </a:t>
            </a:r>
            <a:r>
              <a:rPr sz="1400" spc="-50" dirty="0">
                <a:solidFill>
                  <a:srgbClr val="FFFFFF"/>
                </a:solidFill>
                <a:latin typeface="Arial"/>
                <a:cs typeface="Arial"/>
              </a:rPr>
              <a:t>a </a:t>
            </a:r>
            <a:r>
              <a:rPr sz="1400" dirty="0">
                <a:solidFill>
                  <a:srgbClr val="FFFFFF"/>
                </a:solidFill>
                <a:latin typeface="Arial"/>
                <a:cs typeface="Arial"/>
              </a:rPr>
              <a:t>speed</a:t>
            </a:r>
            <a:r>
              <a:rPr sz="1400" spc="-40" dirty="0">
                <a:solidFill>
                  <a:srgbClr val="FFFFFF"/>
                </a:solidFill>
                <a:latin typeface="Arial"/>
                <a:cs typeface="Arial"/>
              </a:rPr>
              <a:t> </a:t>
            </a:r>
            <a:r>
              <a:rPr sz="1400" dirty="0">
                <a:solidFill>
                  <a:srgbClr val="FFFFFF"/>
                </a:solidFill>
                <a:latin typeface="Arial"/>
                <a:cs typeface="Arial"/>
              </a:rPr>
              <a:t>when</a:t>
            </a:r>
            <a:r>
              <a:rPr sz="1400" spc="-25" dirty="0">
                <a:solidFill>
                  <a:srgbClr val="FFFFFF"/>
                </a:solidFill>
                <a:latin typeface="Arial"/>
                <a:cs typeface="Arial"/>
              </a:rPr>
              <a:t> </a:t>
            </a:r>
            <a:r>
              <a:rPr sz="1400" dirty="0">
                <a:solidFill>
                  <a:srgbClr val="FFFFFF"/>
                </a:solidFill>
                <a:latin typeface="Arial"/>
                <a:cs typeface="Arial"/>
              </a:rPr>
              <a:t>you</a:t>
            </a:r>
            <a:r>
              <a:rPr sz="1400" spc="-25" dirty="0">
                <a:solidFill>
                  <a:srgbClr val="FFFFFF"/>
                </a:solidFill>
                <a:latin typeface="Arial"/>
                <a:cs typeface="Arial"/>
              </a:rPr>
              <a:t> </a:t>
            </a:r>
            <a:r>
              <a:rPr sz="1400" dirty="0">
                <a:solidFill>
                  <a:srgbClr val="FFFFFF"/>
                </a:solidFill>
                <a:latin typeface="Arial"/>
                <a:cs typeface="Arial"/>
              </a:rPr>
              <a:t>free</a:t>
            </a:r>
            <a:r>
              <a:rPr sz="1400" spc="-30" dirty="0">
                <a:solidFill>
                  <a:srgbClr val="FFFFFF"/>
                </a:solidFill>
                <a:latin typeface="Arial"/>
                <a:cs typeface="Arial"/>
              </a:rPr>
              <a:t> </a:t>
            </a:r>
            <a:r>
              <a:rPr sz="1400" dirty="0">
                <a:solidFill>
                  <a:srgbClr val="FFFFFF"/>
                </a:solidFill>
                <a:latin typeface="Arial"/>
                <a:cs typeface="Arial"/>
              </a:rPr>
              <a:t>wheel</a:t>
            </a:r>
            <a:r>
              <a:rPr sz="1400" spc="-20" dirty="0">
                <a:solidFill>
                  <a:srgbClr val="FFFFFF"/>
                </a:solidFill>
                <a:latin typeface="Arial"/>
                <a:cs typeface="Arial"/>
              </a:rPr>
              <a:t> </a:t>
            </a:r>
            <a:r>
              <a:rPr sz="1400" dirty="0">
                <a:solidFill>
                  <a:srgbClr val="FFFFFF"/>
                </a:solidFill>
                <a:latin typeface="Arial"/>
                <a:cs typeface="Arial"/>
              </a:rPr>
              <a:t>down</a:t>
            </a:r>
            <a:r>
              <a:rPr sz="1400" spc="-30" dirty="0">
                <a:solidFill>
                  <a:srgbClr val="FFFFFF"/>
                </a:solidFill>
                <a:latin typeface="Arial"/>
                <a:cs typeface="Arial"/>
              </a:rPr>
              <a:t> </a:t>
            </a:r>
            <a:r>
              <a:rPr sz="1400" spc="-25" dirty="0">
                <a:solidFill>
                  <a:srgbClr val="FFFFFF"/>
                </a:solidFill>
                <a:latin typeface="Arial"/>
                <a:cs typeface="Arial"/>
              </a:rPr>
              <a:t>to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bottom</a:t>
            </a:r>
            <a:r>
              <a:rPr sz="1400" spc="-25" dirty="0">
                <a:solidFill>
                  <a:srgbClr val="FFFFFF"/>
                </a:solidFill>
                <a:latin typeface="Arial"/>
                <a:cs typeface="Arial"/>
              </a:rPr>
              <a:t> </a:t>
            </a:r>
            <a:r>
              <a:rPr sz="1400" dirty="0">
                <a:solidFill>
                  <a:srgbClr val="FFFFFF"/>
                </a:solidFill>
                <a:latin typeface="Arial"/>
                <a:cs typeface="Arial"/>
              </a:rPr>
              <a:t>at</a:t>
            </a:r>
            <a:r>
              <a:rPr sz="1400" spc="-15"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spc="-25" dirty="0">
                <a:solidFill>
                  <a:srgbClr val="FFFFFF"/>
                </a:solidFill>
                <a:latin typeface="Arial"/>
                <a:cs typeface="Arial"/>
              </a:rPr>
              <a:t>end</a:t>
            </a:r>
            <a:endParaRPr sz="1400">
              <a:latin typeface="Arial"/>
              <a:cs typeface="Arial"/>
            </a:endParaRPr>
          </a:p>
          <a:p>
            <a:pPr>
              <a:lnSpc>
                <a:spcPct val="100000"/>
              </a:lnSpc>
              <a:spcBef>
                <a:spcPts val="75"/>
              </a:spcBef>
            </a:pPr>
            <a:endParaRPr sz="1400">
              <a:latin typeface="Arial"/>
              <a:cs typeface="Arial"/>
            </a:endParaRPr>
          </a:p>
          <a:p>
            <a:pPr marL="12700" marR="61594">
              <a:lnSpc>
                <a:spcPct val="100000"/>
              </a:lnSpc>
            </a:pPr>
            <a:r>
              <a:rPr sz="1400" dirty="0">
                <a:solidFill>
                  <a:srgbClr val="FFFFFF"/>
                </a:solidFill>
                <a:latin typeface="Arial"/>
                <a:cs typeface="Arial"/>
              </a:rPr>
              <a:t>A</a:t>
            </a:r>
            <a:r>
              <a:rPr sz="1400" spc="-95" dirty="0">
                <a:solidFill>
                  <a:srgbClr val="FFFFFF"/>
                </a:solidFill>
                <a:latin typeface="Arial"/>
                <a:cs typeface="Arial"/>
              </a:rPr>
              <a:t> </a:t>
            </a:r>
            <a:r>
              <a:rPr sz="1400" dirty="0">
                <a:solidFill>
                  <a:srgbClr val="FFFFFF"/>
                </a:solidFill>
                <a:latin typeface="Arial"/>
                <a:cs typeface="Arial"/>
              </a:rPr>
              <a:t>lovely</a:t>
            </a:r>
            <a:r>
              <a:rPr sz="1400" spc="-30" dirty="0">
                <a:solidFill>
                  <a:srgbClr val="FFFFFF"/>
                </a:solidFill>
                <a:latin typeface="Arial"/>
                <a:cs typeface="Arial"/>
              </a:rPr>
              <a:t> </a:t>
            </a:r>
            <a:r>
              <a:rPr sz="1400" dirty="0">
                <a:solidFill>
                  <a:srgbClr val="FFFFFF"/>
                </a:solidFill>
                <a:latin typeface="Arial"/>
                <a:cs typeface="Arial"/>
              </a:rPr>
              <a:t>way</a:t>
            </a:r>
            <a:r>
              <a:rPr sz="1400" spc="-15"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dirty="0">
                <a:solidFill>
                  <a:srgbClr val="FFFFFF"/>
                </a:solidFill>
                <a:latin typeface="Arial"/>
                <a:cs typeface="Arial"/>
              </a:rPr>
              <a:t>enjoy</a:t>
            </a:r>
            <a:r>
              <a:rPr sz="1400" spc="-3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spc="-10" dirty="0">
                <a:solidFill>
                  <a:srgbClr val="FFFFFF"/>
                </a:solidFill>
                <a:latin typeface="Arial"/>
                <a:cs typeface="Arial"/>
              </a:rPr>
              <a:t>countryside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suitable</a:t>
            </a:r>
            <a:r>
              <a:rPr sz="1400" spc="-30" dirty="0">
                <a:solidFill>
                  <a:srgbClr val="FFFFFF"/>
                </a:solidFill>
                <a:latin typeface="Arial"/>
                <a:cs typeface="Arial"/>
              </a:rPr>
              <a:t> </a:t>
            </a:r>
            <a:r>
              <a:rPr sz="1400" dirty="0">
                <a:solidFill>
                  <a:srgbClr val="FFFFFF"/>
                </a:solidFill>
                <a:latin typeface="Arial"/>
                <a:cs typeface="Arial"/>
              </a:rPr>
              <a:t>for</a:t>
            </a:r>
            <a:r>
              <a:rPr sz="1400" spc="-25" dirty="0">
                <a:solidFill>
                  <a:srgbClr val="FFFFFF"/>
                </a:solidFill>
                <a:latin typeface="Arial"/>
                <a:cs typeface="Arial"/>
              </a:rPr>
              <a:t> </a:t>
            </a:r>
            <a:r>
              <a:rPr sz="1400" dirty="0">
                <a:solidFill>
                  <a:srgbClr val="FFFFFF"/>
                </a:solidFill>
                <a:latin typeface="Arial"/>
                <a:cs typeface="Arial"/>
              </a:rPr>
              <a:t>all</a:t>
            </a:r>
            <a:r>
              <a:rPr sz="1400" spc="-15" dirty="0">
                <a:solidFill>
                  <a:srgbClr val="FFFFFF"/>
                </a:solidFill>
                <a:latin typeface="Arial"/>
                <a:cs typeface="Arial"/>
              </a:rPr>
              <a:t> </a:t>
            </a:r>
            <a:r>
              <a:rPr sz="1400" dirty="0">
                <a:solidFill>
                  <a:srgbClr val="FFFFFF"/>
                </a:solidFill>
                <a:latin typeface="Arial"/>
                <a:cs typeface="Arial"/>
              </a:rPr>
              <a:t>ages.</a:t>
            </a:r>
            <a:r>
              <a:rPr sz="1400" spc="330" dirty="0">
                <a:solidFill>
                  <a:srgbClr val="FFFFFF"/>
                </a:solidFill>
                <a:latin typeface="Arial"/>
                <a:cs typeface="Arial"/>
              </a:rPr>
              <a:t> </a:t>
            </a:r>
            <a:r>
              <a:rPr sz="1400" dirty="0">
                <a:solidFill>
                  <a:srgbClr val="FFFFFF"/>
                </a:solidFill>
                <a:latin typeface="Arial"/>
                <a:cs typeface="Arial"/>
              </a:rPr>
              <a:t>There</a:t>
            </a:r>
            <a:r>
              <a:rPr sz="1400" spc="-30" dirty="0">
                <a:solidFill>
                  <a:srgbClr val="FFFFFF"/>
                </a:solidFill>
                <a:latin typeface="Arial"/>
                <a:cs typeface="Arial"/>
              </a:rPr>
              <a:t> </a:t>
            </a:r>
            <a:r>
              <a:rPr sz="1400" spc="-25" dirty="0">
                <a:solidFill>
                  <a:srgbClr val="FFFFFF"/>
                </a:solidFill>
                <a:latin typeface="Arial"/>
                <a:cs typeface="Arial"/>
              </a:rPr>
              <a:t>is </a:t>
            </a:r>
            <a:r>
              <a:rPr sz="1400" dirty="0">
                <a:solidFill>
                  <a:srgbClr val="FFFFFF"/>
                </a:solidFill>
                <a:latin typeface="Arial"/>
                <a:cs typeface="Arial"/>
              </a:rPr>
              <a:t>even</a:t>
            </a:r>
            <a:r>
              <a:rPr sz="1400" spc="-25" dirty="0">
                <a:solidFill>
                  <a:srgbClr val="FFFFFF"/>
                </a:solidFill>
                <a:latin typeface="Arial"/>
                <a:cs typeface="Arial"/>
              </a:rPr>
              <a:t> </a:t>
            </a:r>
            <a:r>
              <a:rPr sz="1400" dirty="0">
                <a:solidFill>
                  <a:srgbClr val="FFFFFF"/>
                </a:solidFill>
                <a:latin typeface="Arial"/>
                <a:cs typeface="Arial"/>
              </a:rPr>
              <a:t>a</a:t>
            </a:r>
            <a:r>
              <a:rPr sz="1400" spc="-15" dirty="0">
                <a:solidFill>
                  <a:srgbClr val="FFFFFF"/>
                </a:solidFill>
                <a:latin typeface="Arial"/>
                <a:cs typeface="Arial"/>
              </a:rPr>
              <a:t> </a:t>
            </a:r>
            <a:r>
              <a:rPr sz="1400" dirty="0">
                <a:solidFill>
                  <a:srgbClr val="FFFFFF"/>
                </a:solidFill>
                <a:latin typeface="Arial"/>
                <a:cs typeface="Arial"/>
              </a:rPr>
              <a:t>special</a:t>
            </a:r>
            <a:r>
              <a:rPr sz="1400" spc="-30" dirty="0">
                <a:solidFill>
                  <a:srgbClr val="FFFFFF"/>
                </a:solidFill>
                <a:latin typeface="Arial"/>
                <a:cs typeface="Arial"/>
              </a:rPr>
              <a:t> </a:t>
            </a:r>
            <a:r>
              <a:rPr sz="1400" dirty="0">
                <a:solidFill>
                  <a:srgbClr val="FFFFFF"/>
                </a:solidFill>
                <a:latin typeface="Arial"/>
                <a:cs typeface="Arial"/>
              </a:rPr>
              <a:t>hammock</a:t>
            </a:r>
            <a:r>
              <a:rPr sz="1400" spc="-25" dirty="0">
                <a:solidFill>
                  <a:srgbClr val="FFFFFF"/>
                </a:solidFill>
                <a:latin typeface="Arial"/>
                <a:cs typeface="Arial"/>
              </a:rPr>
              <a:t> </a:t>
            </a:r>
            <a:r>
              <a:rPr sz="1400" dirty="0">
                <a:solidFill>
                  <a:srgbClr val="FFFFFF"/>
                </a:solidFill>
                <a:latin typeface="Arial"/>
                <a:cs typeface="Arial"/>
              </a:rPr>
              <a:t>for</a:t>
            </a:r>
            <a:r>
              <a:rPr sz="1400" spc="-25" dirty="0">
                <a:solidFill>
                  <a:srgbClr val="FFFFFF"/>
                </a:solidFill>
                <a:latin typeface="Arial"/>
                <a:cs typeface="Arial"/>
              </a:rPr>
              <a:t> </a:t>
            </a:r>
            <a:r>
              <a:rPr sz="1400" spc="-20" dirty="0">
                <a:solidFill>
                  <a:srgbClr val="FFFFFF"/>
                </a:solidFill>
                <a:latin typeface="Arial"/>
                <a:cs typeface="Arial"/>
              </a:rPr>
              <a:t>dogs</a:t>
            </a:r>
            <a:endParaRPr sz="14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023619" rIns="0" bIns="0" rtlCol="0">
            <a:spAutoFit/>
          </a:bodyPr>
          <a:lstStyle/>
          <a:p>
            <a:pPr marL="12700" marR="5080">
              <a:lnSpc>
                <a:spcPts val="3460"/>
              </a:lnSpc>
              <a:spcBef>
                <a:spcPts val="930"/>
              </a:spcBef>
            </a:pPr>
            <a:r>
              <a:rPr spc="-10" dirty="0"/>
              <a:t>Chocolate factory</a:t>
            </a:r>
          </a:p>
        </p:txBody>
      </p:sp>
      <p:sp>
        <p:nvSpPr>
          <p:cNvPr id="8" name="object 8"/>
          <p:cNvSpPr txBox="1"/>
          <p:nvPr/>
        </p:nvSpPr>
        <p:spPr>
          <a:xfrm>
            <a:off x="474218" y="2622550"/>
            <a:ext cx="2999740" cy="2159000"/>
          </a:xfrm>
          <a:prstGeom prst="rect">
            <a:avLst/>
          </a:prstGeom>
        </p:spPr>
        <p:txBody>
          <a:bodyPr vert="horz" wrap="square" lIns="0" tIns="12065" rIns="0" bIns="0" rtlCol="0">
            <a:spAutoFit/>
          </a:bodyPr>
          <a:lstStyle/>
          <a:p>
            <a:pPr marL="12700" marR="5080">
              <a:lnSpc>
                <a:spcPct val="100000"/>
              </a:lnSpc>
              <a:spcBef>
                <a:spcPts val="95"/>
              </a:spcBef>
            </a:pPr>
            <a:r>
              <a:rPr sz="1400" spc="-35" dirty="0">
                <a:solidFill>
                  <a:srgbClr val="FFFFFF"/>
                </a:solidFill>
                <a:latin typeface="Arial"/>
                <a:cs typeface="Arial"/>
              </a:rPr>
              <a:t>Take</a:t>
            </a:r>
            <a:r>
              <a:rPr sz="1400" spc="-25" dirty="0">
                <a:solidFill>
                  <a:srgbClr val="FFFFFF"/>
                </a:solidFill>
                <a:latin typeface="Arial"/>
                <a:cs typeface="Arial"/>
              </a:rPr>
              <a:t> </a:t>
            </a:r>
            <a:r>
              <a:rPr sz="1400" dirty="0">
                <a:solidFill>
                  <a:srgbClr val="FFFFFF"/>
                </a:solidFill>
                <a:latin typeface="Arial"/>
                <a:cs typeface="Arial"/>
              </a:rPr>
              <a:t>a</a:t>
            </a:r>
            <a:r>
              <a:rPr sz="1400" spc="-15" dirty="0">
                <a:solidFill>
                  <a:srgbClr val="FFFFFF"/>
                </a:solidFill>
                <a:latin typeface="Arial"/>
                <a:cs typeface="Arial"/>
              </a:rPr>
              <a:t> </a:t>
            </a:r>
            <a:r>
              <a:rPr sz="1400" dirty="0">
                <a:solidFill>
                  <a:srgbClr val="FFFFFF"/>
                </a:solidFill>
                <a:latin typeface="Arial"/>
                <a:cs typeface="Arial"/>
              </a:rPr>
              <a:t>trip</a:t>
            </a:r>
            <a:r>
              <a:rPr sz="1400" spc="-20"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Les</a:t>
            </a:r>
            <a:r>
              <a:rPr sz="1400" spc="-10" dirty="0">
                <a:solidFill>
                  <a:srgbClr val="FFFFFF"/>
                </a:solidFill>
                <a:latin typeface="Arial"/>
                <a:cs typeface="Arial"/>
              </a:rPr>
              <a:t> </a:t>
            </a:r>
            <a:r>
              <a:rPr sz="1400" dirty="0">
                <a:solidFill>
                  <a:srgbClr val="FFFFFF"/>
                </a:solidFill>
                <a:latin typeface="Arial"/>
                <a:cs typeface="Arial"/>
              </a:rPr>
              <a:t>Chocolats</a:t>
            </a:r>
            <a:r>
              <a:rPr sz="1400" spc="-25" dirty="0">
                <a:solidFill>
                  <a:srgbClr val="FFFFFF"/>
                </a:solidFill>
                <a:latin typeface="Arial"/>
                <a:cs typeface="Arial"/>
              </a:rPr>
              <a:t> de </a:t>
            </a:r>
            <a:r>
              <a:rPr sz="1400" dirty="0">
                <a:solidFill>
                  <a:srgbClr val="FFFFFF"/>
                </a:solidFill>
                <a:latin typeface="Arial"/>
                <a:cs typeface="Arial"/>
              </a:rPr>
              <a:t>Beussent</a:t>
            </a:r>
            <a:r>
              <a:rPr sz="1400" spc="-35"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dirty="0">
                <a:solidFill>
                  <a:srgbClr val="FFFFFF"/>
                </a:solidFill>
                <a:latin typeface="Arial"/>
                <a:cs typeface="Arial"/>
              </a:rPr>
              <a:t>see</a:t>
            </a:r>
            <a:r>
              <a:rPr sz="1400" spc="-35" dirty="0">
                <a:solidFill>
                  <a:srgbClr val="FFFFFF"/>
                </a:solidFill>
                <a:latin typeface="Arial"/>
                <a:cs typeface="Arial"/>
              </a:rPr>
              <a:t> </a:t>
            </a:r>
            <a:r>
              <a:rPr sz="1400" dirty="0">
                <a:solidFill>
                  <a:srgbClr val="FFFFFF"/>
                </a:solidFill>
                <a:latin typeface="Arial"/>
                <a:cs typeface="Arial"/>
              </a:rPr>
              <a:t>how</a:t>
            </a:r>
            <a:r>
              <a:rPr sz="1400" spc="-3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world’s</a:t>
            </a:r>
            <a:r>
              <a:rPr sz="1400" spc="-35" dirty="0">
                <a:solidFill>
                  <a:srgbClr val="FFFFFF"/>
                </a:solidFill>
                <a:latin typeface="Arial"/>
                <a:cs typeface="Arial"/>
              </a:rPr>
              <a:t> </a:t>
            </a:r>
            <a:r>
              <a:rPr sz="1400" spc="-20" dirty="0">
                <a:solidFill>
                  <a:srgbClr val="FFFFFF"/>
                </a:solidFill>
                <a:latin typeface="Arial"/>
                <a:cs typeface="Arial"/>
              </a:rPr>
              <a:t>most </a:t>
            </a:r>
            <a:r>
              <a:rPr sz="1400" dirty="0">
                <a:solidFill>
                  <a:srgbClr val="FFFFFF"/>
                </a:solidFill>
                <a:latin typeface="Arial"/>
                <a:cs typeface="Arial"/>
              </a:rPr>
              <a:t>popular</a:t>
            </a:r>
            <a:r>
              <a:rPr sz="1400" spc="-35" dirty="0">
                <a:solidFill>
                  <a:srgbClr val="FFFFFF"/>
                </a:solidFill>
                <a:latin typeface="Arial"/>
                <a:cs typeface="Arial"/>
              </a:rPr>
              <a:t> </a:t>
            </a:r>
            <a:r>
              <a:rPr sz="1400" dirty="0">
                <a:solidFill>
                  <a:srgbClr val="FFFFFF"/>
                </a:solidFill>
                <a:latin typeface="Arial"/>
                <a:cs typeface="Arial"/>
              </a:rPr>
              <a:t>food</a:t>
            </a:r>
            <a:r>
              <a:rPr sz="1400" spc="-35" dirty="0">
                <a:solidFill>
                  <a:srgbClr val="FFFFFF"/>
                </a:solidFill>
                <a:latin typeface="Arial"/>
                <a:cs typeface="Arial"/>
              </a:rPr>
              <a:t> </a:t>
            </a:r>
            <a:r>
              <a:rPr sz="1400" dirty="0">
                <a:solidFill>
                  <a:srgbClr val="FFFFFF"/>
                </a:solidFill>
                <a:latin typeface="Arial"/>
                <a:cs typeface="Arial"/>
              </a:rPr>
              <a:t>is</a:t>
            </a:r>
            <a:r>
              <a:rPr sz="1400" spc="-10" dirty="0">
                <a:solidFill>
                  <a:srgbClr val="FFFFFF"/>
                </a:solidFill>
                <a:latin typeface="Arial"/>
                <a:cs typeface="Arial"/>
              </a:rPr>
              <a:t> </a:t>
            </a:r>
            <a:r>
              <a:rPr sz="1400" spc="-20" dirty="0">
                <a:solidFill>
                  <a:srgbClr val="FFFFFF"/>
                </a:solidFill>
                <a:latin typeface="Arial"/>
                <a:cs typeface="Arial"/>
              </a:rPr>
              <a:t>made</a:t>
            </a:r>
            <a:endParaRPr sz="1400">
              <a:latin typeface="Arial"/>
              <a:cs typeface="Arial"/>
            </a:endParaRPr>
          </a:p>
          <a:p>
            <a:pPr>
              <a:lnSpc>
                <a:spcPct val="100000"/>
              </a:lnSpc>
              <a:spcBef>
                <a:spcPts val="70"/>
              </a:spcBef>
            </a:pPr>
            <a:endParaRPr sz="1400">
              <a:latin typeface="Arial"/>
              <a:cs typeface="Arial"/>
            </a:endParaRPr>
          </a:p>
          <a:p>
            <a:pPr marL="12700" marR="45085">
              <a:lnSpc>
                <a:spcPct val="100000"/>
              </a:lnSpc>
            </a:pPr>
            <a:r>
              <a:rPr sz="1400" spc="-35" dirty="0">
                <a:solidFill>
                  <a:srgbClr val="FFFFFF"/>
                </a:solidFill>
                <a:latin typeface="Arial"/>
                <a:cs typeface="Arial"/>
              </a:rPr>
              <a:t>You</a:t>
            </a:r>
            <a:r>
              <a:rPr sz="1400" spc="-30" dirty="0">
                <a:solidFill>
                  <a:srgbClr val="FFFFFF"/>
                </a:solidFill>
                <a:latin typeface="Arial"/>
                <a:cs typeface="Arial"/>
              </a:rPr>
              <a:t> </a:t>
            </a:r>
            <a:r>
              <a:rPr sz="1400" dirty="0">
                <a:solidFill>
                  <a:srgbClr val="FFFFFF"/>
                </a:solidFill>
                <a:latin typeface="Arial"/>
                <a:cs typeface="Arial"/>
              </a:rPr>
              <a:t>will</a:t>
            </a:r>
            <a:r>
              <a:rPr sz="1400" spc="-25" dirty="0">
                <a:solidFill>
                  <a:srgbClr val="FFFFFF"/>
                </a:solidFill>
                <a:latin typeface="Arial"/>
                <a:cs typeface="Arial"/>
              </a:rPr>
              <a:t> </a:t>
            </a:r>
            <a:r>
              <a:rPr sz="1400" dirty="0">
                <a:solidFill>
                  <a:srgbClr val="FFFFFF"/>
                </a:solidFill>
                <a:latin typeface="Arial"/>
                <a:cs typeface="Arial"/>
              </a:rPr>
              <a:t>have</a:t>
            </a:r>
            <a:r>
              <a:rPr sz="1400" spc="-45" dirty="0">
                <a:solidFill>
                  <a:srgbClr val="FFFFFF"/>
                </a:solidFill>
                <a:latin typeface="Arial"/>
                <a:cs typeface="Arial"/>
              </a:rPr>
              <a:t> </a:t>
            </a:r>
            <a:r>
              <a:rPr sz="1400" dirty="0">
                <a:solidFill>
                  <a:srgbClr val="FFFFFF"/>
                </a:solidFill>
                <a:latin typeface="Arial"/>
                <a:cs typeface="Arial"/>
              </a:rPr>
              <a:t>the</a:t>
            </a:r>
            <a:r>
              <a:rPr sz="1400" spc="-35" dirty="0">
                <a:solidFill>
                  <a:srgbClr val="FFFFFF"/>
                </a:solidFill>
                <a:latin typeface="Arial"/>
                <a:cs typeface="Arial"/>
              </a:rPr>
              <a:t> </a:t>
            </a:r>
            <a:r>
              <a:rPr sz="1400" dirty="0">
                <a:solidFill>
                  <a:srgbClr val="FFFFFF"/>
                </a:solidFill>
                <a:latin typeface="Arial"/>
                <a:cs typeface="Arial"/>
              </a:rPr>
              <a:t>opportunity</a:t>
            </a:r>
            <a:r>
              <a:rPr sz="1400" spc="-45" dirty="0">
                <a:solidFill>
                  <a:srgbClr val="FFFFFF"/>
                </a:solidFill>
                <a:latin typeface="Arial"/>
                <a:cs typeface="Arial"/>
              </a:rPr>
              <a:t> </a:t>
            </a:r>
            <a:r>
              <a:rPr sz="1400" spc="-25" dirty="0">
                <a:solidFill>
                  <a:srgbClr val="FFFFFF"/>
                </a:solidFill>
                <a:latin typeface="Arial"/>
                <a:cs typeface="Arial"/>
              </a:rPr>
              <a:t>to </a:t>
            </a:r>
            <a:r>
              <a:rPr sz="1400" dirty="0">
                <a:solidFill>
                  <a:srgbClr val="FFFFFF"/>
                </a:solidFill>
                <a:latin typeface="Arial"/>
                <a:cs typeface="Arial"/>
              </a:rPr>
              <a:t>experience</a:t>
            </a:r>
            <a:r>
              <a:rPr sz="1400" spc="-50" dirty="0">
                <a:solidFill>
                  <a:srgbClr val="FFFFFF"/>
                </a:solidFill>
                <a:latin typeface="Arial"/>
                <a:cs typeface="Arial"/>
              </a:rPr>
              <a:t> </a:t>
            </a:r>
            <a:r>
              <a:rPr sz="1400" dirty="0">
                <a:solidFill>
                  <a:srgbClr val="FFFFFF"/>
                </a:solidFill>
                <a:latin typeface="Arial"/>
                <a:cs typeface="Arial"/>
              </a:rPr>
              <a:t>a</a:t>
            </a:r>
            <a:r>
              <a:rPr sz="1400" spc="-25" dirty="0">
                <a:solidFill>
                  <a:srgbClr val="FFFFFF"/>
                </a:solidFill>
                <a:latin typeface="Arial"/>
                <a:cs typeface="Arial"/>
              </a:rPr>
              <a:t> </a:t>
            </a:r>
            <a:r>
              <a:rPr sz="1400" dirty="0">
                <a:solidFill>
                  <a:srgbClr val="FFFFFF"/>
                </a:solidFill>
                <a:latin typeface="Arial"/>
                <a:cs typeface="Arial"/>
              </a:rPr>
              <a:t>guided</a:t>
            </a:r>
            <a:r>
              <a:rPr sz="1400" spc="-50" dirty="0">
                <a:solidFill>
                  <a:srgbClr val="FFFFFF"/>
                </a:solidFill>
                <a:latin typeface="Arial"/>
                <a:cs typeface="Arial"/>
              </a:rPr>
              <a:t> </a:t>
            </a:r>
            <a:r>
              <a:rPr sz="1400" dirty="0">
                <a:solidFill>
                  <a:srgbClr val="FFFFFF"/>
                </a:solidFill>
                <a:latin typeface="Arial"/>
                <a:cs typeface="Arial"/>
              </a:rPr>
              <a:t>English</a:t>
            </a:r>
            <a:r>
              <a:rPr sz="1400" spc="-25" dirty="0">
                <a:solidFill>
                  <a:srgbClr val="FFFFFF"/>
                </a:solidFill>
                <a:latin typeface="Arial"/>
                <a:cs typeface="Arial"/>
              </a:rPr>
              <a:t> or </a:t>
            </a:r>
            <a:r>
              <a:rPr sz="1400" dirty="0">
                <a:solidFill>
                  <a:srgbClr val="FFFFFF"/>
                </a:solidFill>
                <a:latin typeface="Arial"/>
                <a:cs typeface="Arial"/>
              </a:rPr>
              <a:t>French</a:t>
            </a:r>
            <a:r>
              <a:rPr sz="1400" spc="-30" dirty="0">
                <a:solidFill>
                  <a:srgbClr val="FFFFFF"/>
                </a:solidFill>
                <a:latin typeface="Arial"/>
                <a:cs typeface="Arial"/>
              </a:rPr>
              <a:t> </a:t>
            </a:r>
            <a:r>
              <a:rPr sz="1400" dirty="0">
                <a:solidFill>
                  <a:srgbClr val="FFFFFF"/>
                </a:solidFill>
                <a:latin typeface="Arial"/>
                <a:cs typeface="Arial"/>
              </a:rPr>
              <a:t>tour</a:t>
            </a:r>
            <a:r>
              <a:rPr sz="1400" spc="-25" dirty="0">
                <a:solidFill>
                  <a:srgbClr val="FFFFFF"/>
                </a:solidFill>
                <a:latin typeface="Arial"/>
                <a:cs typeface="Arial"/>
              </a:rPr>
              <a:t> </a:t>
            </a:r>
            <a:r>
              <a:rPr sz="1400" dirty="0">
                <a:solidFill>
                  <a:srgbClr val="FFFFFF"/>
                </a:solidFill>
                <a:latin typeface="Arial"/>
                <a:cs typeface="Arial"/>
              </a:rPr>
              <a:t>of</a:t>
            </a:r>
            <a:r>
              <a:rPr sz="1400" spc="-15"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workshop,</a:t>
            </a:r>
            <a:r>
              <a:rPr sz="1400" spc="-30" dirty="0">
                <a:solidFill>
                  <a:srgbClr val="FFFFFF"/>
                </a:solidFill>
                <a:latin typeface="Arial"/>
                <a:cs typeface="Arial"/>
              </a:rPr>
              <a:t> </a:t>
            </a:r>
            <a:r>
              <a:rPr sz="1400" dirty="0">
                <a:solidFill>
                  <a:srgbClr val="FFFFFF"/>
                </a:solidFill>
                <a:latin typeface="Arial"/>
                <a:cs typeface="Arial"/>
              </a:rPr>
              <a:t>and</a:t>
            </a:r>
            <a:r>
              <a:rPr sz="1400" spc="-20" dirty="0">
                <a:solidFill>
                  <a:srgbClr val="FFFFFF"/>
                </a:solidFill>
                <a:latin typeface="Arial"/>
                <a:cs typeface="Arial"/>
              </a:rPr>
              <a:t> </a:t>
            </a:r>
            <a:r>
              <a:rPr sz="1400" spc="-25" dirty="0">
                <a:solidFill>
                  <a:srgbClr val="FFFFFF"/>
                </a:solidFill>
                <a:latin typeface="Arial"/>
                <a:cs typeface="Arial"/>
              </a:rPr>
              <a:t>see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process</a:t>
            </a:r>
            <a:r>
              <a:rPr sz="1400" spc="-25"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dirty="0">
                <a:solidFill>
                  <a:srgbClr val="FFFFFF"/>
                </a:solidFill>
                <a:latin typeface="Arial"/>
                <a:cs typeface="Arial"/>
              </a:rPr>
              <a:t>melting,</a:t>
            </a:r>
            <a:r>
              <a:rPr sz="1400" spc="-30" dirty="0">
                <a:solidFill>
                  <a:srgbClr val="FFFFFF"/>
                </a:solidFill>
                <a:latin typeface="Arial"/>
                <a:cs typeface="Arial"/>
              </a:rPr>
              <a:t> </a:t>
            </a:r>
            <a:r>
              <a:rPr sz="1400" dirty="0">
                <a:solidFill>
                  <a:srgbClr val="FFFFFF"/>
                </a:solidFill>
                <a:latin typeface="Arial"/>
                <a:cs typeface="Arial"/>
              </a:rPr>
              <a:t>moulding</a:t>
            </a:r>
            <a:r>
              <a:rPr sz="1400" spc="-35" dirty="0">
                <a:solidFill>
                  <a:srgbClr val="FFFFFF"/>
                </a:solidFill>
                <a:latin typeface="Arial"/>
                <a:cs typeface="Arial"/>
              </a:rPr>
              <a:t> </a:t>
            </a:r>
            <a:r>
              <a:rPr sz="1400" spc="-25" dirty="0">
                <a:solidFill>
                  <a:srgbClr val="FFFFFF"/>
                </a:solidFill>
                <a:latin typeface="Arial"/>
                <a:cs typeface="Arial"/>
              </a:rPr>
              <a:t>and </a:t>
            </a:r>
            <a:r>
              <a:rPr sz="1400" dirty="0">
                <a:solidFill>
                  <a:srgbClr val="FFFFFF"/>
                </a:solidFill>
                <a:latin typeface="Arial"/>
                <a:cs typeface="Arial"/>
              </a:rPr>
              <a:t>coating,</a:t>
            </a:r>
            <a:r>
              <a:rPr sz="1400" spc="-45" dirty="0">
                <a:solidFill>
                  <a:srgbClr val="FFFFFF"/>
                </a:solidFill>
                <a:latin typeface="Arial"/>
                <a:cs typeface="Arial"/>
              </a:rPr>
              <a:t> </a:t>
            </a:r>
            <a:r>
              <a:rPr sz="1400" dirty="0">
                <a:solidFill>
                  <a:srgbClr val="FFFFFF"/>
                </a:solidFill>
                <a:latin typeface="Arial"/>
                <a:cs typeface="Arial"/>
              </a:rPr>
              <a:t>you</a:t>
            </a:r>
            <a:r>
              <a:rPr sz="1400" spc="-25" dirty="0">
                <a:solidFill>
                  <a:srgbClr val="FFFFFF"/>
                </a:solidFill>
                <a:latin typeface="Arial"/>
                <a:cs typeface="Arial"/>
              </a:rPr>
              <a:t> </a:t>
            </a:r>
            <a:r>
              <a:rPr sz="1400" dirty="0">
                <a:solidFill>
                  <a:srgbClr val="FFFFFF"/>
                </a:solidFill>
                <a:latin typeface="Arial"/>
                <a:cs typeface="Arial"/>
              </a:rPr>
              <a:t>will</a:t>
            </a:r>
            <a:r>
              <a:rPr sz="1400" spc="-20" dirty="0">
                <a:solidFill>
                  <a:srgbClr val="FFFFFF"/>
                </a:solidFill>
                <a:latin typeface="Arial"/>
                <a:cs typeface="Arial"/>
              </a:rPr>
              <a:t> </a:t>
            </a:r>
            <a:r>
              <a:rPr sz="1400" dirty="0">
                <a:solidFill>
                  <a:srgbClr val="FFFFFF"/>
                </a:solidFill>
                <a:latin typeface="Arial"/>
                <a:cs typeface="Arial"/>
              </a:rPr>
              <a:t>even</a:t>
            </a:r>
            <a:r>
              <a:rPr sz="1400" spc="-30" dirty="0">
                <a:solidFill>
                  <a:srgbClr val="FFFFFF"/>
                </a:solidFill>
                <a:latin typeface="Arial"/>
                <a:cs typeface="Arial"/>
              </a:rPr>
              <a:t> </a:t>
            </a:r>
            <a:r>
              <a:rPr sz="1400" dirty="0">
                <a:solidFill>
                  <a:srgbClr val="FFFFFF"/>
                </a:solidFill>
                <a:latin typeface="Arial"/>
                <a:cs typeface="Arial"/>
              </a:rPr>
              <a:t>be</a:t>
            </a:r>
            <a:r>
              <a:rPr sz="1400" spc="-30" dirty="0">
                <a:solidFill>
                  <a:srgbClr val="FFFFFF"/>
                </a:solidFill>
                <a:latin typeface="Arial"/>
                <a:cs typeface="Arial"/>
              </a:rPr>
              <a:t> </a:t>
            </a:r>
            <a:r>
              <a:rPr sz="1400" dirty="0">
                <a:solidFill>
                  <a:srgbClr val="FFFFFF"/>
                </a:solidFill>
                <a:latin typeface="Arial"/>
                <a:cs typeface="Arial"/>
              </a:rPr>
              <a:t>offered</a:t>
            </a:r>
            <a:r>
              <a:rPr sz="1400" spc="-40" dirty="0">
                <a:solidFill>
                  <a:srgbClr val="FFFFFF"/>
                </a:solidFill>
                <a:latin typeface="Arial"/>
                <a:cs typeface="Arial"/>
              </a:rPr>
              <a:t> </a:t>
            </a:r>
            <a:r>
              <a:rPr sz="1400" spc="-25" dirty="0">
                <a:solidFill>
                  <a:srgbClr val="FFFFFF"/>
                </a:solidFill>
                <a:latin typeface="Arial"/>
                <a:cs typeface="Arial"/>
              </a:rPr>
              <a:t>the </a:t>
            </a:r>
            <a:r>
              <a:rPr sz="1400" dirty="0">
                <a:solidFill>
                  <a:srgbClr val="FFFFFF"/>
                </a:solidFill>
                <a:latin typeface="Arial"/>
                <a:cs typeface="Arial"/>
              </a:rPr>
              <a:t>chance</a:t>
            </a:r>
            <a:r>
              <a:rPr sz="1400" spc="-40"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taste</a:t>
            </a:r>
            <a:r>
              <a:rPr sz="1400" spc="-20" dirty="0">
                <a:solidFill>
                  <a:srgbClr val="FFFFFF"/>
                </a:solidFill>
                <a:latin typeface="Arial"/>
                <a:cs typeface="Arial"/>
              </a:rPr>
              <a:t> </a:t>
            </a:r>
            <a:r>
              <a:rPr sz="1400" dirty="0">
                <a:solidFill>
                  <a:srgbClr val="FFFFFF"/>
                </a:solidFill>
                <a:latin typeface="Arial"/>
                <a:cs typeface="Arial"/>
              </a:rPr>
              <a:t>some</a:t>
            </a:r>
            <a:r>
              <a:rPr sz="1400" spc="-20" dirty="0">
                <a:solidFill>
                  <a:srgbClr val="FFFFFF"/>
                </a:solidFill>
                <a:latin typeface="Arial"/>
                <a:cs typeface="Arial"/>
              </a:rPr>
              <a:t> </a:t>
            </a:r>
            <a:r>
              <a:rPr sz="1400" dirty="0">
                <a:solidFill>
                  <a:srgbClr val="FFFFFF"/>
                </a:solidFill>
                <a:latin typeface="Arial"/>
                <a:cs typeface="Arial"/>
              </a:rPr>
              <a:t>for</a:t>
            </a:r>
            <a:r>
              <a:rPr sz="1400" spc="-20" dirty="0">
                <a:solidFill>
                  <a:srgbClr val="FFFFFF"/>
                </a:solidFill>
                <a:latin typeface="Arial"/>
                <a:cs typeface="Arial"/>
              </a:rPr>
              <a:t> </a:t>
            </a:r>
            <a:r>
              <a:rPr sz="1400" spc="-10" dirty="0">
                <a:solidFill>
                  <a:srgbClr val="FFFFFF"/>
                </a:solidFill>
                <a:latin typeface="Arial"/>
                <a:cs typeface="Arial"/>
              </a:rPr>
              <a:t>yourself</a:t>
            </a:r>
            <a:endParaRPr sz="14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1499870" cy="1013460"/>
          </a:xfrm>
          <a:prstGeom prst="rect">
            <a:avLst/>
          </a:prstGeom>
        </p:spPr>
        <p:txBody>
          <a:bodyPr vert="horz" wrap="square" lIns="0" tIns="118110" rIns="0" bIns="0" rtlCol="0">
            <a:spAutoFit/>
          </a:bodyPr>
          <a:lstStyle/>
          <a:p>
            <a:pPr marL="12700" marR="5080">
              <a:lnSpc>
                <a:spcPts val="3460"/>
              </a:lnSpc>
              <a:spcBef>
                <a:spcPts val="930"/>
              </a:spcBef>
            </a:pPr>
            <a:r>
              <a:rPr spc="-10" dirty="0"/>
              <a:t>Local bakery</a:t>
            </a:r>
          </a:p>
        </p:txBody>
      </p:sp>
      <p:sp>
        <p:nvSpPr>
          <p:cNvPr id="8" name="object 8"/>
          <p:cNvSpPr txBox="1"/>
          <p:nvPr/>
        </p:nvSpPr>
        <p:spPr>
          <a:xfrm>
            <a:off x="474218" y="2622550"/>
            <a:ext cx="2851150" cy="130556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Visit</a:t>
            </a:r>
            <a:r>
              <a:rPr sz="1400" spc="-25" dirty="0">
                <a:solidFill>
                  <a:srgbClr val="FFFFFF"/>
                </a:solidFill>
                <a:latin typeface="Arial"/>
                <a:cs typeface="Arial"/>
              </a:rPr>
              <a:t> </a:t>
            </a:r>
            <a:r>
              <a:rPr sz="1400" dirty="0">
                <a:solidFill>
                  <a:srgbClr val="FFFFFF"/>
                </a:solidFill>
                <a:latin typeface="Arial"/>
                <a:cs typeface="Arial"/>
              </a:rPr>
              <a:t>a</a:t>
            </a:r>
            <a:r>
              <a:rPr sz="1400" spc="-25" dirty="0">
                <a:solidFill>
                  <a:srgbClr val="FFFFFF"/>
                </a:solidFill>
                <a:latin typeface="Arial"/>
                <a:cs typeface="Arial"/>
              </a:rPr>
              <a:t> </a:t>
            </a:r>
            <a:r>
              <a:rPr sz="1400" dirty="0">
                <a:solidFill>
                  <a:srgbClr val="FFFFFF"/>
                </a:solidFill>
                <a:latin typeface="Arial"/>
                <a:cs typeface="Arial"/>
              </a:rPr>
              <a:t>local</a:t>
            </a:r>
            <a:r>
              <a:rPr sz="1400" spc="-35" dirty="0">
                <a:solidFill>
                  <a:srgbClr val="FFFFFF"/>
                </a:solidFill>
                <a:latin typeface="Arial"/>
                <a:cs typeface="Arial"/>
              </a:rPr>
              <a:t> </a:t>
            </a:r>
            <a:r>
              <a:rPr sz="1400" dirty="0">
                <a:solidFill>
                  <a:srgbClr val="FFFFFF"/>
                </a:solidFill>
                <a:latin typeface="Arial"/>
                <a:cs typeface="Arial"/>
              </a:rPr>
              <a:t>French</a:t>
            </a:r>
            <a:r>
              <a:rPr sz="1400" spc="-45" dirty="0">
                <a:solidFill>
                  <a:srgbClr val="FFFFFF"/>
                </a:solidFill>
                <a:latin typeface="Arial"/>
                <a:cs typeface="Arial"/>
              </a:rPr>
              <a:t> </a:t>
            </a:r>
            <a:r>
              <a:rPr sz="1400" dirty="0">
                <a:solidFill>
                  <a:srgbClr val="FFFFFF"/>
                </a:solidFill>
                <a:latin typeface="Arial"/>
                <a:cs typeface="Arial"/>
              </a:rPr>
              <a:t>bakery</a:t>
            </a:r>
            <a:r>
              <a:rPr sz="1400" spc="-40" dirty="0">
                <a:solidFill>
                  <a:srgbClr val="FFFFFF"/>
                </a:solidFill>
                <a:latin typeface="Arial"/>
                <a:cs typeface="Arial"/>
              </a:rPr>
              <a:t> </a:t>
            </a:r>
            <a:r>
              <a:rPr sz="1400" spc="-25" dirty="0">
                <a:solidFill>
                  <a:srgbClr val="FFFFFF"/>
                </a:solidFill>
                <a:latin typeface="Arial"/>
                <a:cs typeface="Arial"/>
              </a:rPr>
              <a:t>or </a:t>
            </a:r>
            <a:r>
              <a:rPr sz="1400" dirty="0">
                <a:solidFill>
                  <a:srgbClr val="FFFFFF"/>
                </a:solidFill>
                <a:latin typeface="Arial"/>
                <a:cs typeface="Arial"/>
              </a:rPr>
              <a:t>“Boulangerie”</a:t>
            </a:r>
            <a:r>
              <a:rPr sz="1400" spc="-50" dirty="0">
                <a:solidFill>
                  <a:srgbClr val="FFFFFF"/>
                </a:solidFill>
                <a:latin typeface="Arial"/>
                <a:cs typeface="Arial"/>
              </a:rPr>
              <a:t> </a:t>
            </a:r>
            <a:r>
              <a:rPr sz="1400" dirty="0">
                <a:solidFill>
                  <a:srgbClr val="FFFFFF"/>
                </a:solidFill>
                <a:latin typeface="Arial"/>
                <a:cs typeface="Arial"/>
              </a:rPr>
              <a:t>for</a:t>
            </a:r>
            <a:r>
              <a:rPr sz="1400" spc="-25" dirty="0">
                <a:solidFill>
                  <a:srgbClr val="FFFFFF"/>
                </a:solidFill>
                <a:latin typeface="Arial"/>
                <a:cs typeface="Arial"/>
              </a:rPr>
              <a:t> </a:t>
            </a:r>
            <a:r>
              <a:rPr sz="1400" dirty="0">
                <a:solidFill>
                  <a:srgbClr val="FFFFFF"/>
                </a:solidFill>
                <a:latin typeface="Arial"/>
                <a:cs typeface="Arial"/>
              </a:rPr>
              <a:t>a</a:t>
            </a:r>
            <a:r>
              <a:rPr sz="1400" spc="-20" dirty="0">
                <a:solidFill>
                  <a:srgbClr val="FFFFFF"/>
                </a:solidFill>
                <a:latin typeface="Arial"/>
                <a:cs typeface="Arial"/>
              </a:rPr>
              <a:t> </a:t>
            </a:r>
            <a:r>
              <a:rPr sz="1400" dirty="0">
                <a:solidFill>
                  <a:srgbClr val="FFFFFF"/>
                </a:solidFill>
                <a:latin typeface="Arial"/>
                <a:cs typeface="Arial"/>
              </a:rPr>
              <a:t>demonstration</a:t>
            </a:r>
            <a:r>
              <a:rPr sz="1400" spc="-40" dirty="0">
                <a:solidFill>
                  <a:srgbClr val="FFFFFF"/>
                </a:solidFill>
                <a:latin typeface="Arial"/>
                <a:cs typeface="Arial"/>
              </a:rPr>
              <a:t> </a:t>
            </a:r>
            <a:r>
              <a:rPr sz="1400" spc="-25" dirty="0">
                <a:solidFill>
                  <a:srgbClr val="FFFFFF"/>
                </a:solidFill>
                <a:latin typeface="Arial"/>
                <a:cs typeface="Arial"/>
              </a:rPr>
              <a:t>in </a:t>
            </a:r>
            <a:r>
              <a:rPr sz="1400" spc="-10" dirty="0">
                <a:solidFill>
                  <a:srgbClr val="FFFFFF"/>
                </a:solidFill>
                <a:latin typeface="Arial"/>
                <a:cs typeface="Arial"/>
              </a:rPr>
              <a:t>French</a:t>
            </a:r>
            <a:endParaRPr sz="1400">
              <a:latin typeface="Arial"/>
              <a:cs typeface="Arial"/>
            </a:endParaRPr>
          </a:p>
          <a:p>
            <a:pPr>
              <a:lnSpc>
                <a:spcPct val="100000"/>
              </a:lnSpc>
              <a:spcBef>
                <a:spcPts val="70"/>
              </a:spcBef>
            </a:pPr>
            <a:endParaRPr sz="1400">
              <a:latin typeface="Arial"/>
              <a:cs typeface="Arial"/>
            </a:endParaRPr>
          </a:p>
          <a:p>
            <a:pPr marL="12700">
              <a:lnSpc>
                <a:spcPct val="100000"/>
              </a:lnSpc>
            </a:pPr>
            <a:r>
              <a:rPr sz="1400" spc="-35" dirty="0">
                <a:solidFill>
                  <a:srgbClr val="FFFFFF"/>
                </a:solidFill>
                <a:latin typeface="Arial"/>
                <a:cs typeface="Arial"/>
              </a:rPr>
              <a:t>You</a:t>
            </a:r>
            <a:r>
              <a:rPr sz="1400" spc="-20" dirty="0">
                <a:solidFill>
                  <a:srgbClr val="FFFFFF"/>
                </a:solidFill>
                <a:latin typeface="Arial"/>
                <a:cs typeface="Arial"/>
              </a:rPr>
              <a:t> </a:t>
            </a:r>
            <a:r>
              <a:rPr sz="1400" dirty="0">
                <a:solidFill>
                  <a:srgbClr val="FFFFFF"/>
                </a:solidFill>
                <a:latin typeface="Arial"/>
                <a:cs typeface="Arial"/>
              </a:rPr>
              <a:t>will</a:t>
            </a:r>
            <a:r>
              <a:rPr sz="1400" spc="-15" dirty="0">
                <a:solidFill>
                  <a:srgbClr val="FFFFFF"/>
                </a:solidFill>
                <a:latin typeface="Arial"/>
                <a:cs typeface="Arial"/>
              </a:rPr>
              <a:t> </a:t>
            </a:r>
            <a:r>
              <a:rPr sz="1400" dirty="0">
                <a:solidFill>
                  <a:srgbClr val="FFFFFF"/>
                </a:solidFill>
                <a:latin typeface="Arial"/>
                <a:cs typeface="Arial"/>
              </a:rPr>
              <a:t>walk</a:t>
            </a:r>
            <a:r>
              <a:rPr sz="1400" spc="-15" dirty="0">
                <a:solidFill>
                  <a:srgbClr val="FFFFFF"/>
                </a:solidFill>
                <a:latin typeface="Arial"/>
                <a:cs typeface="Arial"/>
              </a:rPr>
              <a:t> </a:t>
            </a:r>
            <a:r>
              <a:rPr sz="1400" dirty="0">
                <a:solidFill>
                  <a:srgbClr val="FFFFFF"/>
                </a:solidFill>
                <a:latin typeface="Arial"/>
                <a:cs typeface="Arial"/>
              </a:rPr>
              <a:t>away</a:t>
            </a:r>
            <a:r>
              <a:rPr sz="1400" spc="-25" dirty="0">
                <a:solidFill>
                  <a:srgbClr val="FFFFFF"/>
                </a:solidFill>
                <a:latin typeface="Arial"/>
                <a:cs typeface="Arial"/>
              </a:rPr>
              <a:t> </a:t>
            </a:r>
            <a:r>
              <a:rPr sz="1400" dirty="0">
                <a:solidFill>
                  <a:srgbClr val="FFFFFF"/>
                </a:solidFill>
                <a:latin typeface="Arial"/>
                <a:cs typeface="Arial"/>
              </a:rPr>
              <a:t>with</a:t>
            </a:r>
            <a:r>
              <a:rPr sz="1400" spc="-20" dirty="0">
                <a:solidFill>
                  <a:srgbClr val="FFFFFF"/>
                </a:solidFill>
                <a:latin typeface="Arial"/>
                <a:cs typeface="Arial"/>
              </a:rPr>
              <a:t> </a:t>
            </a:r>
            <a:r>
              <a:rPr sz="1400" dirty="0">
                <a:solidFill>
                  <a:srgbClr val="FFFFFF"/>
                </a:solidFill>
                <a:latin typeface="Arial"/>
                <a:cs typeface="Arial"/>
              </a:rPr>
              <a:t>a</a:t>
            </a:r>
            <a:r>
              <a:rPr sz="1400" spc="-15" dirty="0">
                <a:solidFill>
                  <a:srgbClr val="FFFFFF"/>
                </a:solidFill>
                <a:latin typeface="Arial"/>
                <a:cs typeface="Arial"/>
              </a:rPr>
              <a:t> </a:t>
            </a:r>
            <a:r>
              <a:rPr sz="1400" spc="-10" dirty="0">
                <a:solidFill>
                  <a:srgbClr val="FFFFFF"/>
                </a:solidFill>
                <a:latin typeface="Arial"/>
                <a:cs typeface="Arial"/>
              </a:rPr>
              <a:t>croissant</a:t>
            </a:r>
            <a:endParaRPr sz="1400">
              <a:latin typeface="Arial"/>
              <a:cs typeface="Arial"/>
            </a:endParaRPr>
          </a:p>
          <a:p>
            <a:pPr marL="12700">
              <a:lnSpc>
                <a:spcPct val="100000"/>
              </a:lnSpc>
              <a:spcBef>
                <a:spcPts val="5"/>
              </a:spcBef>
            </a:pP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a</a:t>
            </a:r>
            <a:r>
              <a:rPr sz="1400" spc="-10" dirty="0">
                <a:solidFill>
                  <a:srgbClr val="FFFFFF"/>
                </a:solidFill>
                <a:latin typeface="Arial"/>
                <a:cs typeface="Arial"/>
              </a:rPr>
              <a:t> </a:t>
            </a:r>
            <a:r>
              <a:rPr sz="1400" dirty="0">
                <a:solidFill>
                  <a:srgbClr val="FFFFFF"/>
                </a:solidFill>
                <a:latin typeface="Arial"/>
                <a:cs typeface="Arial"/>
              </a:rPr>
              <a:t>pain</a:t>
            </a:r>
            <a:r>
              <a:rPr sz="1400" spc="-20" dirty="0">
                <a:solidFill>
                  <a:srgbClr val="FFFFFF"/>
                </a:solidFill>
                <a:latin typeface="Arial"/>
                <a:cs typeface="Arial"/>
              </a:rPr>
              <a:t> </a:t>
            </a:r>
            <a:r>
              <a:rPr sz="1400" dirty="0">
                <a:solidFill>
                  <a:srgbClr val="FFFFFF"/>
                </a:solidFill>
                <a:latin typeface="Arial"/>
                <a:cs typeface="Arial"/>
              </a:rPr>
              <a:t>au</a:t>
            </a:r>
            <a:r>
              <a:rPr sz="1400" spc="-10" dirty="0">
                <a:solidFill>
                  <a:srgbClr val="FFFFFF"/>
                </a:solidFill>
                <a:latin typeface="Arial"/>
                <a:cs typeface="Arial"/>
              </a:rPr>
              <a:t> </a:t>
            </a:r>
            <a:r>
              <a:rPr sz="1400" dirty="0">
                <a:solidFill>
                  <a:srgbClr val="FFFFFF"/>
                </a:solidFill>
                <a:latin typeface="Arial"/>
                <a:cs typeface="Arial"/>
              </a:rPr>
              <a:t>chocolat</a:t>
            </a:r>
            <a:r>
              <a:rPr sz="1400" spc="-30" dirty="0">
                <a:solidFill>
                  <a:srgbClr val="FFFFFF"/>
                </a:solidFill>
                <a:latin typeface="Arial"/>
                <a:cs typeface="Arial"/>
              </a:rPr>
              <a:t> </a:t>
            </a:r>
            <a:r>
              <a:rPr sz="1400" spc="-20" dirty="0">
                <a:solidFill>
                  <a:srgbClr val="FFFFFF"/>
                </a:solidFill>
                <a:latin typeface="Arial"/>
                <a:cs typeface="Arial"/>
              </a:rPr>
              <a:t>each</a:t>
            </a:r>
            <a:endParaRPr sz="14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1795145" cy="1013460"/>
          </a:xfrm>
          <a:prstGeom prst="rect">
            <a:avLst/>
          </a:prstGeom>
        </p:spPr>
        <p:txBody>
          <a:bodyPr vert="horz" wrap="square" lIns="0" tIns="118110" rIns="0" bIns="0" rtlCol="0">
            <a:spAutoFit/>
          </a:bodyPr>
          <a:lstStyle/>
          <a:p>
            <a:pPr marL="12700" marR="5080">
              <a:lnSpc>
                <a:spcPts val="3460"/>
              </a:lnSpc>
              <a:spcBef>
                <a:spcPts val="930"/>
              </a:spcBef>
            </a:pPr>
            <a:r>
              <a:rPr spc="-25" dirty="0"/>
              <a:t>Le </a:t>
            </a:r>
            <a:r>
              <a:rPr spc="-50" dirty="0"/>
              <a:t>Touquet</a:t>
            </a:r>
          </a:p>
        </p:txBody>
      </p:sp>
      <p:sp>
        <p:nvSpPr>
          <p:cNvPr id="8" name="object 8"/>
          <p:cNvSpPr txBox="1"/>
          <p:nvPr/>
        </p:nvSpPr>
        <p:spPr>
          <a:xfrm>
            <a:off x="474218" y="2622550"/>
            <a:ext cx="2910840" cy="66548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Visit</a:t>
            </a:r>
            <a:r>
              <a:rPr sz="1400" spc="-20"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seaside</a:t>
            </a:r>
            <a:r>
              <a:rPr sz="1400" spc="-45" dirty="0">
                <a:solidFill>
                  <a:srgbClr val="FFFFFF"/>
                </a:solidFill>
                <a:latin typeface="Arial"/>
                <a:cs typeface="Arial"/>
              </a:rPr>
              <a:t> </a:t>
            </a:r>
            <a:r>
              <a:rPr sz="1400" dirty="0">
                <a:solidFill>
                  <a:srgbClr val="FFFFFF"/>
                </a:solidFill>
                <a:latin typeface="Arial"/>
                <a:cs typeface="Arial"/>
              </a:rPr>
              <a:t>town</a:t>
            </a:r>
            <a:r>
              <a:rPr sz="1400" spc="-25" dirty="0">
                <a:solidFill>
                  <a:srgbClr val="FFFFFF"/>
                </a:solidFill>
                <a:latin typeface="Arial"/>
                <a:cs typeface="Arial"/>
              </a:rPr>
              <a:t> </a:t>
            </a:r>
            <a:r>
              <a:rPr sz="1400" dirty="0">
                <a:solidFill>
                  <a:srgbClr val="FFFFFF"/>
                </a:solidFill>
                <a:latin typeface="Arial"/>
                <a:cs typeface="Arial"/>
              </a:rPr>
              <a:t>of</a:t>
            </a:r>
            <a:r>
              <a:rPr sz="1400" spc="-25" dirty="0">
                <a:solidFill>
                  <a:srgbClr val="FFFFFF"/>
                </a:solidFill>
                <a:latin typeface="Arial"/>
                <a:cs typeface="Arial"/>
              </a:rPr>
              <a:t> </a:t>
            </a:r>
            <a:r>
              <a:rPr sz="1400" dirty="0">
                <a:solidFill>
                  <a:srgbClr val="FFFFFF"/>
                </a:solidFill>
                <a:latin typeface="Arial"/>
                <a:cs typeface="Arial"/>
              </a:rPr>
              <a:t>Le</a:t>
            </a:r>
            <a:r>
              <a:rPr sz="1400" spc="-45" dirty="0">
                <a:solidFill>
                  <a:srgbClr val="FFFFFF"/>
                </a:solidFill>
                <a:latin typeface="Arial"/>
                <a:cs typeface="Arial"/>
              </a:rPr>
              <a:t> </a:t>
            </a:r>
            <a:r>
              <a:rPr sz="1400" spc="-10" dirty="0">
                <a:solidFill>
                  <a:srgbClr val="FFFFFF"/>
                </a:solidFill>
                <a:latin typeface="Arial"/>
                <a:cs typeface="Arial"/>
              </a:rPr>
              <a:t>Touquet </a:t>
            </a:r>
            <a:r>
              <a:rPr sz="1400" dirty="0">
                <a:solidFill>
                  <a:srgbClr val="FFFFFF"/>
                </a:solidFill>
                <a:latin typeface="Arial"/>
                <a:cs typeface="Arial"/>
              </a:rPr>
              <a:t>with</a:t>
            </a:r>
            <a:r>
              <a:rPr sz="1400" spc="-30" dirty="0">
                <a:solidFill>
                  <a:srgbClr val="FFFFFF"/>
                </a:solidFill>
                <a:latin typeface="Arial"/>
                <a:cs typeface="Arial"/>
              </a:rPr>
              <a:t> </a:t>
            </a:r>
            <a:r>
              <a:rPr sz="1400" dirty="0">
                <a:solidFill>
                  <a:srgbClr val="FFFFFF"/>
                </a:solidFill>
                <a:latin typeface="Arial"/>
                <a:cs typeface="Arial"/>
              </a:rPr>
              <a:t>miles</a:t>
            </a:r>
            <a:r>
              <a:rPr sz="1400" spc="-25" dirty="0">
                <a:solidFill>
                  <a:srgbClr val="FFFFFF"/>
                </a:solidFill>
                <a:latin typeface="Arial"/>
                <a:cs typeface="Arial"/>
              </a:rPr>
              <a:t> </a:t>
            </a:r>
            <a:r>
              <a:rPr sz="1400" dirty="0">
                <a:solidFill>
                  <a:srgbClr val="FFFFFF"/>
                </a:solidFill>
                <a:latin typeface="Arial"/>
                <a:cs typeface="Arial"/>
              </a:rPr>
              <a:t>of</a:t>
            </a:r>
            <a:r>
              <a:rPr sz="1400" spc="-30" dirty="0">
                <a:solidFill>
                  <a:srgbClr val="FFFFFF"/>
                </a:solidFill>
                <a:latin typeface="Arial"/>
                <a:cs typeface="Arial"/>
              </a:rPr>
              <a:t> </a:t>
            </a:r>
            <a:r>
              <a:rPr sz="1400" dirty="0">
                <a:solidFill>
                  <a:srgbClr val="FFFFFF"/>
                </a:solidFill>
                <a:latin typeface="Arial"/>
                <a:cs typeface="Arial"/>
              </a:rPr>
              <a:t>stunning</a:t>
            </a:r>
            <a:r>
              <a:rPr sz="1400" spc="-45" dirty="0">
                <a:solidFill>
                  <a:srgbClr val="FFFFFF"/>
                </a:solidFill>
                <a:latin typeface="Arial"/>
                <a:cs typeface="Arial"/>
              </a:rPr>
              <a:t> </a:t>
            </a:r>
            <a:r>
              <a:rPr sz="1400" dirty="0">
                <a:solidFill>
                  <a:srgbClr val="FFFFFF"/>
                </a:solidFill>
                <a:latin typeface="Arial"/>
                <a:cs typeface="Arial"/>
              </a:rPr>
              <a:t>white</a:t>
            </a:r>
            <a:r>
              <a:rPr sz="1400" spc="-30" dirty="0">
                <a:solidFill>
                  <a:srgbClr val="FFFFFF"/>
                </a:solidFill>
                <a:latin typeface="Arial"/>
                <a:cs typeface="Arial"/>
              </a:rPr>
              <a:t> </a:t>
            </a:r>
            <a:r>
              <a:rPr sz="1400" spc="-20" dirty="0">
                <a:solidFill>
                  <a:srgbClr val="FFFFFF"/>
                </a:solidFill>
                <a:latin typeface="Arial"/>
                <a:cs typeface="Arial"/>
              </a:rPr>
              <a:t>sand </a:t>
            </a:r>
            <a:r>
              <a:rPr sz="1400" dirty="0">
                <a:solidFill>
                  <a:srgbClr val="FFFFFF"/>
                </a:solidFill>
                <a:latin typeface="Arial"/>
                <a:cs typeface="Arial"/>
              </a:rPr>
              <a:t>beach</a:t>
            </a:r>
            <a:r>
              <a:rPr sz="1400" spc="-35"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explore</a:t>
            </a:r>
            <a:r>
              <a:rPr sz="1400" spc="-40" dirty="0">
                <a:solidFill>
                  <a:srgbClr val="FFFFFF"/>
                </a:solidFill>
                <a:latin typeface="Arial"/>
                <a:cs typeface="Arial"/>
              </a:rPr>
              <a:t> </a:t>
            </a:r>
            <a:r>
              <a:rPr sz="1400" dirty="0">
                <a:solidFill>
                  <a:srgbClr val="FFFFFF"/>
                </a:solidFill>
                <a:latin typeface="Arial"/>
                <a:cs typeface="Arial"/>
              </a:rPr>
              <a:t>the</a:t>
            </a:r>
            <a:r>
              <a:rPr sz="1400" spc="-15" dirty="0">
                <a:solidFill>
                  <a:srgbClr val="FFFFFF"/>
                </a:solidFill>
                <a:latin typeface="Arial"/>
                <a:cs typeface="Arial"/>
              </a:rPr>
              <a:t> </a:t>
            </a:r>
            <a:r>
              <a:rPr sz="1400" dirty="0">
                <a:solidFill>
                  <a:srgbClr val="FFFFFF"/>
                </a:solidFill>
                <a:latin typeface="Arial"/>
                <a:cs typeface="Arial"/>
              </a:rPr>
              <a:t>morning</a:t>
            </a:r>
            <a:r>
              <a:rPr sz="1400" spc="-30" dirty="0">
                <a:solidFill>
                  <a:srgbClr val="FFFFFF"/>
                </a:solidFill>
                <a:latin typeface="Arial"/>
                <a:cs typeface="Arial"/>
              </a:rPr>
              <a:t> </a:t>
            </a:r>
            <a:r>
              <a:rPr sz="1400" spc="-10" dirty="0">
                <a:solidFill>
                  <a:srgbClr val="FFFFFF"/>
                </a:solidFill>
                <a:latin typeface="Arial"/>
                <a:cs typeface="Arial"/>
              </a:rPr>
              <a:t>market</a:t>
            </a:r>
            <a:endParaRPr sz="14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1729739" cy="1013460"/>
          </a:xfrm>
          <a:prstGeom prst="rect">
            <a:avLst/>
          </a:prstGeom>
        </p:spPr>
        <p:txBody>
          <a:bodyPr vert="horz" wrap="square" lIns="0" tIns="118110" rIns="0" bIns="0" rtlCol="0">
            <a:spAutoFit/>
          </a:bodyPr>
          <a:lstStyle/>
          <a:p>
            <a:pPr marL="12700" marR="5080">
              <a:lnSpc>
                <a:spcPts val="3460"/>
              </a:lnSpc>
              <a:spcBef>
                <a:spcPts val="930"/>
              </a:spcBef>
            </a:pPr>
            <a:r>
              <a:rPr spc="-10" dirty="0"/>
              <a:t>Market Mission</a:t>
            </a:r>
          </a:p>
        </p:txBody>
      </p:sp>
      <p:sp>
        <p:nvSpPr>
          <p:cNvPr id="8" name="object 8"/>
          <p:cNvSpPr txBox="1"/>
          <p:nvPr/>
        </p:nvSpPr>
        <p:spPr>
          <a:xfrm>
            <a:off x="474218" y="2622550"/>
            <a:ext cx="2980690" cy="1945639"/>
          </a:xfrm>
          <a:prstGeom prst="rect">
            <a:avLst/>
          </a:prstGeom>
        </p:spPr>
        <p:txBody>
          <a:bodyPr vert="horz" wrap="square" lIns="0" tIns="12065" rIns="0" bIns="0" rtlCol="0">
            <a:spAutoFit/>
          </a:bodyPr>
          <a:lstStyle/>
          <a:p>
            <a:pPr marL="12700" marR="104775">
              <a:lnSpc>
                <a:spcPct val="100000"/>
              </a:lnSpc>
              <a:spcBef>
                <a:spcPts val="95"/>
              </a:spcBef>
            </a:pPr>
            <a:r>
              <a:rPr sz="1400" dirty="0">
                <a:solidFill>
                  <a:srgbClr val="FFFFFF"/>
                </a:solidFill>
                <a:latin typeface="Arial"/>
                <a:cs typeface="Arial"/>
              </a:rPr>
              <a:t>Visit</a:t>
            </a:r>
            <a:r>
              <a:rPr sz="1400" spc="-25" dirty="0">
                <a:solidFill>
                  <a:srgbClr val="FFFFFF"/>
                </a:solidFill>
                <a:latin typeface="Arial"/>
                <a:cs typeface="Arial"/>
              </a:rPr>
              <a:t> </a:t>
            </a:r>
            <a:r>
              <a:rPr sz="1400" dirty="0">
                <a:solidFill>
                  <a:srgbClr val="FFFFFF"/>
                </a:solidFill>
                <a:latin typeface="Arial"/>
                <a:cs typeface="Arial"/>
              </a:rPr>
              <a:t>a</a:t>
            </a:r>
            <a:r>
              <a:rPr sz="1400" spc="-30" dirty="0">
                <a:solidFill>
                  <a:srgbClr val="FFFFFF"/>
                </a:solidFill>
                <a:latin typeface="Arial"/>
                <a:cs typeface="Arial"/>
              </a:rPr>
              <a:t> </a:t>
            </a:r>
            <a:r>
              <a:rPr sz="1400" dirty="0">
                <a:solidFill>
                  <a:srgbClr val="FFFFFF"/>
                </a:solidFill>
                <a:latin typeface="Arial"/>
                <a:cs typeface="Arial"/>
              </a:rPr>
              <a:t>local</a:t>
            </a:r>
            <a:r>
              <a:rPr sz="1400" spc="-35" dirty="0">
                <a:solidFill>
                  <a:srgbClr val="FFFFFF"/>
                </a:solidFill>
                <a:latin typeface="Arial"/>
                <a:cs typeface="Arial"/>
              </a:rPr>
              <a:t> </a:t>
            </a:r>
            <a:r>
              <a:rPr sz="1400" dirty="0">
                <a:solidFill>
                  <a:srgbClr val="FFFFFF"/>
                </a:solidFill>
                <a:latin typeface="Arial"/>
                <a:cs typeface="Arial"/>
              </a:rPr>
              <a:t>market</a:t>
            </a:r>
            <a:r>
              <a:rPr sz="1400" spc="-45" dirty="0">
                <a:solidFill>
                  <a:srgbClr val="FFFFFF"/>
                </a:solidFill>
                <a:latin typeface="Arial"/>
                <a:cs typeface="Arial"/>
              </a:rPr>
              <a:t> </a:t>
            </a:r>
            <a:r>
              <a:rPr sz="1400" dirty="0">
                <a:solidFill>
                  <a:srgbClr val="FFFFFF"/>
                </a:solidFill>
                <a:latin typeface="Arial"/>
                <a:cs typeface="Arial"/>
              </a:rPr>
              <a:t>with</a:t>
            </a:r>
            <a:r>
              <a:rPr sz="1400" spc="-25" dirty="0">
                <a:solidFill>
                  <a:srgbClr val="FFFFFF"/>
                </a:solidFill>
                <a:latin typeface="Arial"/>
                <a:cs typeface="Arial"/>
              </a:rPr>
              <a:t> </a:t>
            </a:r>
            <a:r>
              <a:rPr sz="1400" spc="-20" dirty="0">
                <a:solidFill>
                  <a:srgbClr val="FFFFFF"/>
                </a:solidFill>
                <a:latin typeface="Arial"/>
                <a:cs typeface="Arial"/>
              </a:rPr>
              <a:t>your </a:t>
            </a:r>
            <a:r>
              <a:rPr sz="1400" spc="-10" dirty="0">
                <a:solidFill>
                  <a:srgbClr val="FFFFFF"/>
                </a:solidFill>
                <a:latin typeface="Arial"/>
                <a:cs typeface="Arial"/>
              </a:rPr>
              <a:t>animateur.</a:t>
            </a:r>
            <a:r>
              <a:rPr sz="1400" spc="-75" dirty="0">
                <a:solidFill>
                  <a:srgbClr val="FFFFFF"/>
                </a:solidFill>
                <a:latin typeface="Arial"/>
                <a:cs typeface="Arial"/>
              </a:rPr>
              <a:t> </a:t>
            </a:r>
            <a:r>
              <a:rPr sz="1400" spc="-25" dirty="0">
                <a:solidFill>
                  <a:srgbClr val="FFFFFF"/>
                </a:solidFill>
                <a:latin typeface="Arial"/>
                <a:cs typeface="Arial"/>
              </a:rPr>
              <a:t>Teams</a:t>
            </a:r>
            <a:r>
              <a:rPr sz="1400" spc="-30" dirty="0">
                <a:solidFill>
                  <a:srgbClr val="FFFFFF"/>
                </a:solidFill>
                <a:latin typeface="Arial"/>
                <a:cs typeface="Arial"/>
              </a:rPr>
              <a:t> </a:t>
            </a:r>
            <a:r>
              <a:rPr sz="1400" dirty="0">
                <a:solidFill>
                  <a:srgbClr val="FFFFFF"/>
                </a:solidFill>
                <a:latin typeface="Arial"/>
                <a:cs typeface="Arial"/>
              </a:rPr>
              <a:t>of</a:t>
            </a:r>
            <a:r>
              <a:rPr sz="1400" spc="-30" dirty="0">
                <a:solidFill>
                  <a:srgbClr val="FFFFFF"/>
                </a:solidFill>
                <a:latin typeface="Arial"/>
                <a:cs typeface="Arial"/>
              </a:rPr>
              <a:t> </a:t>
            </a:r>
            <a:r>
              <a:rPr sz="1400" dirty="0">
                <a:solidFill>
                  <a:srgbClr val="FFFFFF"/>
                </a:solidFill>
                <a:latin typeface="Arial"/>
                <a:cs typeface="Arial"/>
              </a:rPr>
              <a:t>students</a:t>
            </a:r>
            <a:r>
              <a:rPr sz="1400" spc="-35" dirty="0">
                <a:solidFill>
                  <a:srgbClr val="FFFFFF"/>
                </a:solidFill>
                <a:latin typeface="Arial"/>
                <a:cs typeface="Arial"/>
              </a:rPr>
              <a:t> </a:t>
            </a:r>
            <a:r>
              <a:rPr sz="1400" dirty="0">
                <a:solidFill>
                  <a:srgbClr val="FFFFFF"/>
                </a:solidFill>
                <a:latin typeface="Arial"/>
                <a:cs typeface="Arial"/>
              </a:rPr>
              <a:t>will</a:t>
            </a:r>
            <a:r>
              <a:rPr sz="1400" spc="-20" dirty="0">
                <a:solidFill>
                  <a:srgbClr val="FFFFFF"/>
                </a:solidFill>
                <a:latin typeface="Arial"/>
                <a:cs typeface="Arial"/>
              </a:rPr>
              <a:t> </a:t>
            </a:r>
            <a:r>
              <a:rPr sz="1400" spc="-25" dirty="0">
                <a:solidFill>
                  <a:srgbClr val="FFFFFF"/>
                </a:solidFill>
                <a:latin typeface="Arial"/>
                <a:cs typeface="Arial"/>
              </a:rPr>
              <a:t>be </a:t>
            </a:r>
            <a:r>
              <a:rPr sz="1400" dirty="0">
                <a:solidFill>
                  <a:srgbClr val="FFFFFF"/>
                </a:solidFill>
                <a:latin typeface="Arial"/>
                <a:cs typeface="Arial"/>
              </a:rPr>
              <a:t>given</a:t>
            </a:r>
            <a:r>
              <a:rPr sz="1400" spc="-25" dirty="0">
                <a:solidFill>
                  <a:srgbClr val="FFFFFF"/>
                </a:solidFill>
                <a:latin typeface="Arial"/>
                <a:cs typeface="Arial"/>
              </a:rPr>
              <a:t> </a:t>
            </a:r>
            <a:r>
              <a:rPr sz="1400" dirty="0">
                <a:solidFill>
                  <a:srgbClr val="FFFFFF"/>
                </a:solidFill>
                <a:latin typeface="Arial"/>
                <a:cs typeface="Arial"/>
              </a:rPr>
              <a:t>money</a:t>
            </a:r>
            <a:r>
              <a:rPr sz="1400" spc="-25"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buy</a:t>
            </a:r>
            <a:r>
              <a:rPr sz="1400" spc="-20" dirty="0">
                <a:solidFill>
                  <a:srgbClr val="FFFFFF"/>
                </a:solidFill>
                <a:latin typeface="Arial"/>
                <a:cs typeface="Arial"/>
              </a:rPr>
              <a:t> </a:t>
            </a:r>
            <a:r>
              <a:rPr sz="1400" dirty="0">
                <a:solidFill>
                  <a:srgbClr val="FFFFFF"/>
                </a:solidFill>
                <a:latin typeface="Arial"/>
                <a:cs typeface="Arial"/>
              </a:rPr>
              <a:t>ingredients</a:t>
            </a:r>
            <a:r>
              <a:rPr sz="1400" spc="-30" dirty="0">
                <a:solidFill>
                  <a:srgbClr val="FFFFFF"/>
                </a:solidFill>
                <a:latin typeface="Arial"/>
                <a:cs typeface="Arial"/>
              </a:rPr>
              <a:t> </a:t>
            </a:r>
            <a:r>
              <a:rPr sz="1400" dirty="0">
                <a:solidFill>
                  <a:srgbClr val="FFFFFF"/>
                </a:solidFill>
                <a:latin typeface="Arial"/>
                <a:cs typeface="Arial"/>
              </a:rPr>
              <a:t>for</a:t>
            </a:r>
            <a:r>
              <a:rPr sz="1400" spc="-20" dirty="0">
                <a:solidFill>
                  <a:srgbClr val="FFFFFF"/>
                </a:solidFill>
                <a:latin typeface="Arial"/>
                <a:cs typeface="Arial"/>
              </a:rPr>
              <a:t> </a:t>
            </a:r>
            <a:r>
              <a:rPr sz="1400" spc="-50" dirty="0">
                <a:solidFill>
                  <a:srgbClr val="FFFFFF"/>
                </a:solidFill>
                <a:latin typeface="Arial"/>
                <a:cs typeface="Arial"/>
              </a:rPr>
              <a:t>a </a:t>
            </a:r>
            <a:r>
              <a:rPr sz="1400" dirty="0">
                <a:solidFill>
                  <a:srgbClr val="FFFFFF"/>
                </a:solidFill>
                <a:latin typeface="Arial"/>
                <a:cs typeface="Arial"/>
              </a:rPr>
              <a:t>packed</a:t>
            </a:r>
            <a:r>
              <a:rPr sz="1400" spc="-35" dirty="0">
                <a:solidFill>
                  <a:srgbClr val="FFFFFF"/>
                </a:solidFill>
                <a:latin typeface="Arial"/>
                <a:cs typeface="Arial"/>
              </a:rPr>
              <a:t> </a:t>
            </a:r>
            <a:r>
              <a:rPr sz="1400" dirty="0">
                <a:solidFill>
                  <a:srgbClr val="FFFFFF"/>
                </a:solidFill>
                <a:latin typeface="Arial"/>
                <a:cs typeface="Arial"/>
              </a:rPr>
              <a:t>lunch</a:t>
            </a:r>
            <a:r>
              <a:rPr sz="1400" spc="-40" dirty="0">
                <a:solidFill>
                  <a:srgbClr val="FFFFFF"/>
                </a:solidFill>
                <a:latin typeface="Arial"/>
                <a:cs typeface="Arial"/>
              </a:rPr>
              <a:t>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you</a:t>
            </a:r>
            <a:r>
              <a:rPr sz="1400" spc="-25" dirty="0">
                <a:solidFill>
                  <a:srgbClr val="FFFFFF"/>
                </a:solidFill>
                <a:latin typeface="Arial"/>
                <a:cs typeface="Arial"/>
              </a:rPr>
              <a:t> </a:t>
            </a:r>
            <a:r>
              <a:rPr sz="1400" dirty="0">
                <a:solidFill>
                  <a:srgbClr val="FFFFFF"/>
                </a:solidFill>
                <a:latin typeface="Arial"/>
                <a:cs typeface="Arial"/>
              </a:rPr>
              <a:t>will</a:t>
            </a:r>
            <a:r>
              <a:rPr sz="1400" spc="-10" dirty="0">
                <a:solidFill>
                  <a:srgbClr val="FFFFFF"/>
                </a:solidFill>
                <a:latin typeface="Arial"/>
                <a:cs typeface="Arial"/>
              </a:rPr>
              <a:t> </a:t>
            </a:r>
            <a:r>
              <a:rPr sz="1400" dirty="0">
                <a:solidFill>
                  <a:srgbClr val="FFFFFF"/>
                </a:solidFill>
                <a:latin typeface="Arial"/>
                <a:cs typeface="Arial"/>
              </a:rPr>
              <a:t>also</a:t>
            </a:r>
            <a:r>
              <a:rPr sz="1400" spc="-30" dirty="0">
                <a:solidFill>
                  <a:srgbClr val="FFFFFF"/>
                </a:solidFill>
                <a:latin typeface="Arial"/>
                <a:cs typeface="Arial"/>
              </a:rPr>
              <a:t> </a:t>
            </a:r>
            <a:r>
              <a:rPr sz="1400" spc="-20" dirty="0">
                <a:solidFill>
                  <a:srgbClr val="FFFFFF"/>
                </a:solidFill>
                <a:latin typeface="Arial"/>
                <a:cs typeface="Arial"/>
              </a:rPr>
              <a:t>have </a:t>
            </a:r>
            <a:r>
              <a:rPr sz="1400" dirty="0">
                <a:solidFill>
                  <a:srgbClr val="FFFFFF"/>
                </a:solidFill>
                <a:latin typeface="Arial"/>
                <a:cs typeface="Arial"/>
              </a:rPr>
              <a:t>some</a:t>
            </a:r>
            <a:r>
              <a:rPr sz="1400" spc="-45" dirty="0">
                <a:solidFill>
                  <a:srgbClr val="FFFFFF"/>
                </a:solidFill>
                <a:latin typeface="Arial"/>
                <a:cs typeface="Arial"/>
              </a:rPr>
              <a:t> </a:t>
            </a:r>
            <a:r>
              <a:rPr sz="1400" dirty="0">
                <a:solidFill>
                  <a:srgbClr val="FFFFFF"/>
                </a:solidFill>
                <a:latin typeface="Arial"/>
                <a:cs typeface="Arial"/>
              </a:rPr>
              <a:t>general</a:t>
            </a:r>
            <a:r>
              <a:rPr sz="1400" spc="-45" dirty="0">
                <a:solidFill>
                  <a:srgbClr val="FFFFFF"/>
                </a:solidFill>
                <a:latin typeface="Arial"/>
                <a:cs typeface="Arial"/>
              </a:rPr>
              <a:t> </a:t>
            </a:r>
            <a:r>
              <a:rPr sz="1400" dirty="0">
                <a:solidFill>
                  <a:srgbClr val="FFFFFF"/>
                </a:solidFill>
                <a:latin typeface="Arial"/>
                <a:cs typeface="Arial"/>
              </a:rPr>
              <a:t>shopping</a:t>
            </a:r>
            <a:r>
              <a:rPr sz="1400" spc="-55" dirty="0">
                <a:solidFill>
                  <a:srgbClr val="FFFFFF"/>
                </a:solidFill>
                <a:latin typeface="Arial"/>
                <a:cs typeface="Arial"/>
              </a:rPr>
              <a:t> </a:t>
            </a:r>
            <a:r>
              <a:rPr sz="1400" spc="-20" dirty="0">
                <a:solidFill>
                  <a:srgbClr val="FFFFFF"/>
                </a:solidFill>
                <a:latin typeface="Arial"/>
                <a:cs typeface="Arial"/>
              </a:rPr>
              <a:t>time</a:t>
            </a:r>
            <a:endParaRPr sz="1400">
              <a:latin typeface="Arial"/>
              <a:cs typeface="Arial"/>
            </a:endParaRPr>
          </a:p>
          <a:p>
            <a:pPr>
              <a:lnSpc>
                <a:spcPct val="100000"/>
              </a:lnSpc>
              <a:spcBef>
                <a:spcPts val="75"/>
              </a:spcBef>
            </a:pPr>
            <a:endParaRPr sz="1400">
              <a:latin typeface="Arial"/>
              <a:cs typeface="Arial"/>
            </a:endParaRPr>
          </a:p>
          <a:p>
            <a:pPr marL="12700" marR="5080">
              <a:lnSpc>
                <a:spcPct val="100000"/>
              </a:lnSpc>
            </a:pPr>
            <a:r>
              <a:rPr sz="1400" dirty="0">
                <a:solidFill>
                  <a:srgbClr val="FFFFFF"/>
                </a:solidFill>
                <a:latin typeface="Arial"/>
                <a:cs typeface="Arial"/>
              </a:rPr>
              <a:t>Return</a:t>
            </a:r>
            <a:r>
              <a:rPr sz="1400" spc="-50" dirty="0">
                <a:solidFill>
                  <a:srgbClr val="FFFFFF"/>
                </a:solidFill>
                <a:latin typeface="Arial"/>
                <a:cs typeface="Arial"/>
              </a:rPr>
              <a:t> </a:t>
            </a:r>
            <a:r>
              <a:rPr sz="1400" dirty="0">
                <a:solidFill>
                  <a:srgbClr val="FFFFFF"/>
                </a:solidFill>
                <a:latin typeface="Arial"/>
                <a:cs typeface="Arial"/>
              </a:rPr>
              <a:t>to</a:t>
            </a:r>
            <a:r>
              <a:rPr sz="1400" spc="-30" dirty="0">
                <a:solidFill>
                  <a:srgbClr val="FFFFFF"/>
                </a:solidFill>
                <a:latin typeface="Arial"/>
                <a:cs typeface="Arial"/>
              </a:rPr>
              <a:t> </a:t>
            </a:r>
            <a:r>
              <a:rPr sz="1400" dirty="0">
                <a:solidFill>
                  <a:srgbClr val="FFFFFF"/>
                </a:solidFill>
                <a:latin typeface="Arial"/>
                <a:cs typeface="Arial"/>
              </a:rPr>
              <a:t>your</a:t>
            </a:r>
            <a:r>
              <a:rPr sz="1400" spc="-35" dirty="0">
                <a:solidFill>
                  <a:srgbClr val="FFFFFF"/>
                </a:solidFill>
                <a:latin typeface="Arial"/>
                <a:cs typeface="Arial"/>
              </a:rPr>
              <a:t> </a:t>
            </a:r>
            <a:r>
              <a:rPr sz="1400" dirty="0">
                <a:solidFill>
                  <a:srgbClr val="FFFFFF"/>
                </a:solidFill>
                <a:latin typeface="Arial"/>
                <a:cs typeface="Arial"/>
              </a:rPr>
              <a:t>accommodation</a:t>
            </a:r>
            <a:r>
              <a:rPr sz="1400" spc="-40" dirty="0">
                <a:solidFill>
                  <a:srgbClr val="FFFFFF"/>
                </a:solidFill>
                <a:latin typeface="Arial"/>
                <a:cs typeface="Arial"/>
              </a:rPr>
              <a:t> </a:t>
            </a:r>
            <a:r>
              <a:rPr sz="1400" spc="-10" dirty="0">
                <a:solidFill>
                  <a:srgbClr val="FFFFFF"/>
                </a:solidFill>
                <a:latin typeface="Arial"/>
                <a:cs typeface="Arial"/>
              </a:rPr>
              <a:t>where </a:t>
            </a:r>
            <a:r>
              <a:rPr sz="1400" dirty="0">
                <a:solidFill>
                  <a:srgbClr val="FFFFFF"/>
                </a:solidFill>
                <a:latin typeface="Arial"/>
                <a:cs typeface="Arial"/>
              </a:rPr>
              <a:t>your</a:t>
            </a:r>
            <a:r>
              <a:rPr sz="1400" spc="-35" dirty="0">
                <a:solidFill>
                  <a:srgbClr val="FFFFFF"/>
                </a:solidFill>
                <a:latin typeface="Arial"/>
                <a:cs typeface="Arial"/>
              </a:rPr>
              <a:t> </a:t>
            </a:r>
            <a:r>
              <a:rPr sz="1400" dirty="0">
                <a:solidFill>
                  <a:srgbClr val="FFFFFF"/>
                </a:solidFill>
                <a:latin typeface="Arial"/>
                <a:cs typeface="Arial"/>
              </a:rPr>
              <a:t>animateur</a:t>
            </a:r>
            <a:r>
              <a:rPr sz="1400" spc="-40" dirty="0">
                <a:solidFill>
                  <a:srgbClr val="FFFFFF"/>
                </a:solidFill>
                <a:latin typeface="Arial"/>
                <a:cs typeface="Arial"/>
              </a:rPr>
              <a:t> </a:t>
            </a:r>
            <a:r>
              <a:rPr sz="1400" dirty="0">
                <a:solidFill>
                  <a:srgbClr val="FFFFFF"/>
                </a:solidFill>
                <a:latin typeface="Arial"/>
                <a:cs typeface="Arial"/>
              </a:rPr>
              <a:t>will</a:t>
            </a:r>
            <a:r>
              <a:rPr sz="1400" spc="-25" dirty="0">
                <a:solidFill>
                  <a:srgbClr val="FFFFFF"/>
                </a:solidFill>
                <a:latin typeface="Arial"/>
                <a:cs typeface="Arial"/>
              </a:rPr>
              <a:t> </a:t>
            </a:r>
            <a:r>
              <a:rPr sz="1400" dirty="0">
                <a:solidFill>
                  <a:srgbClr val="FFFFFF"/>
                </a:solidFill>
                <a:latin typeface="Arial"/>
                <a:cs typeface="Arial"/>
              </a:rPr>
              <a:t>organise</a:t>
            </a:r>
            <a:r>
              <a:rPr sz="1400" spc="-45" dirty="0">
                <a:solidFill>
                  <a:srgbClr val="FFFFFF"/>
                </a:solidFill>
                <a:latin typeface="Arial"/>
                <a:cs typeface="Arial"/>
              </a:rPr>
              <a:t> </a:t>
            </a:r>
            <a:r>
              <a:rPr sz="1400" spc="-50" dirty="0">
                <a:solidFill>
                  <a:srgbClr val="FFFFFF"/>
                </a:solidFill>
                <a:latin typeface="Arial"/>
                <a:cs typeface="Arial"/>
              </a:rPr>
              <a:t>a </a:t>
            </a:r>
            <a:r>
              <a:rPr sz="1400" dirty="0">
                <a:solidFill>
                  <a:srgbClr val="FFFFFF"/>
                </a:solidFill>
                <a:latin typeface="Arial"/>
                <a:cs typeface="Arial"/>
              </a:rPr>
              <a:t>competition</a:t>
            </a:r>
            <a:r>
              <a:rPr sz="1400" spc="-45" dirty="0">
                <a:solidFill>
                  <a:srgbClr val="FFFFFF"/>
                </a:solidFill>
                <a:latin typeface="Arial"/>
                <a:cs typeface="Arial"/>
              </a:rPr>
              <a:t> </a:t>
            </a:r>
            <a:r>
              <a:rPr sz="1400" dirty="0">
                <a:solidFill>
                  <a:srgbClr val="FFFFFF"/>
                </a:solidFill>
                <a:latin typeface="Arial"/>
                <a:cs typeface="Arial"/>
              </a:rPr>
              <a:t>for</a:t>
            </a:r>
            <a:r>
              <a:rPr sz="1400" spc="-25"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best</a:t>
            </a:r>
            <a:r>
              <a:rPr sz="1400" spc="-35" dirty="0">
                <a:solidFill>
                  <a:srgbClr val="FFFFFF"/>
                </a:solidFill>
                <a:latin typeface="Arial"/>
                <a:cs typeface="Arial"/>
              </a:rPr>
              <a:t> </a:t>
            </a:r>
            <a:r>
              <a:rPr sz="1400" spc="-20" dirty="0">
                <a:solidFill>
                  <a:srgbClr val="FFFFFF"/>
                </a:solidFill>
                <a:latin typeface="Arial"/>
                <a:cs typeface="Arial"/>
              </a:rPr>
              <a:t>lunch</a:t>
            </a:r>
            <a:endParaRPr sz="14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023619" rIns="0" bIns="0" rtlCol="0">
            <a:spAutoFit/>
          </a:bodyPr>
          <a:lstStyle/>
          <a:p>
            <a:pPr marL="12700" marR="5080">
              <a:lnSpc>
                <a:spcPts val="3460"/>
              </a:lnSpc>
              <a:spcBef>
                <a:spcPts val="930"/>
              </a:spcBef>
            </a:pPr>
            <a:r>
              <a:rPr dirty="0"/>
              <a:t>Desvres</a:t>
            </a:r>
            <a:r>
              <a:rPr spc="-180" dirty="0"/>
              <a:t> </a:t>
            </a:r>
            <a:r>
              <a:rPr spc="-25" dirty="0"/>
              <a:t>Art </a:t>
            </a:r>
            <a:r>
              <a:rPr spc="-10" dirty="0"/>
              <a:t>Centre</a:t>
            </a:r>
          </a:p>
        </p:txBody>
      </p:sp>
      <p:sp>
        <p:nvSpPr>
          <p:cNvPr id="8" name="object 8"/>
          <p:cNvSpPr txBox="1"/>
          <p:nvPr/>
        </p:nvSpPr>
        <p:spPr>
          <a:xfrm>
            <a:off x="474218" y="2622550"/>
            <a:ext cx="2987675" cy="151892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Enjoy</a:t>
            </a:r>
            <a:r>
              <a:rPr sz="1400" spc="-20" dirty="0">
                <a:solidFill>
                  <a:srgbClr val="FFFFFF"/>
                </a:solidFill>
                <a:latin typeface="Arial"/>
                <a:cs typeface="Arial"/>
              </a:rPr>
              <a:t> </a:t>
            </a:r>
            <a:r>
              <a:rPr sz="1400" dirty="0">
                <a:solidFill>
                  <a:srgbClr val="FFFFFF"/>
                </a:solidFill>
                <a:latin typeface="Arial"/>
                <a:cs typeface="Arial"/>
              </a:rPr>
              <a:t>a</a:t>
            </a:r>
            <a:r>
              <a:rPr sz="1400" spc="-20" dirty="0">
                <a:solidFill>
                  <a:srgbClr val="FFFFFF"/>
                </a:solidFill>
                <a:latin typeface="Arial"/>
                <a:cs typeface="Arial"/>
              </a:rPr>
              <a:t> </a:t>
            </a:r>
            <a:r>
              <a:rPr sz="1400" dirty="0">
                <a:solidFill>
                  <a:srgbClr val="FFFFFF"/>
                </a:solidFill>
                <a:latin typeface="Arial"/>
                <a:cs typeface="Arial"/>
              </a:rPr>
              <a:t>guided</a:t>
            </a:r>
            <a:r>
              <a:rPr sz="1400" spc="-40" dirty="0">
                <a:solidFill>
                  <a:srgbClr val="FFFFFF"/>
                </a:solidFill>
                <a:latin typeface="Arial"/>
                <a:cs typeface="Arial"/>
              </a:rPr>
              <a:t> </a:t>
            </a:r>
            <a:r>
              <a:rPr sz="1400" dirty="0">
                <a:solidFill>
                  <a:srgbClr val="FFFFFF"/>
                </a:solidFill>
                <a:latin typeface="Arial"/>
                <a:cs typeface="Arial"/>
              </a:rPr>
              <a:t>tour</a:t>
            </a:r>
            <a:r>
              <a:rPr sz="1400" spc="-30" dirty="0">
                <a:solidFill>
                  <a:srgbClr val="FFFFFF"/>
                </a:solidFill>
                <a:latin typeface="Arial"/>
                <a:cs typeface="Arial"/>
              </a:rPr>
              <a:t> </a:t>
            </a:r>
            <a:r>
              <a:rPr sz="1400" dirty="0">
                <a:solidFill>
                  <a:srgbClr val="FFFFFF"/>
                </a:solidFill>
                <a:latin typeface="Arial"/>
                <a:cs typeface="Arial"/>
              </a:rPr>
              <a:t>and</a:t>
            </a:r>
            <a:r>
              <a:rPr sz="1400" spc="-30" dirty="0">
                <a:solidFill>
                  <a:srgbClr val="FFFFFF"/>
                </a:solidFill>
                <a:latin typeface="Arial"/>
                <a:cs typeface="Arial"/>
              </a:rPr>
              <a:t> </a:t>
            </a:r>
            <a:r>
              <a:rPr sz="1400" dirty="0">
                <a:solidFill>
                  <a:srgbClr val="FFFFFF"/>
                </a:solidFill>
                <a:latin typeface="Arial"/>
                <a:cs typeface="Arial"/>
              </a:rPr>
              <a:t>workshop</a:t>
            </a:r>
            <a:r>
              <a:rPr sz="1400" spc="-35" dirty="0">
                <a:solidFill>
                  <a:srgbClr val="FFFFFF"/>
                </a:solidFill>
                <a:latin typeface="Arial"/>
                <a:cs typeface="Arial"/>
              </a:rPr>
              <a:t> </a:t>
            </a:r>
            <a:r>
              <a:rPr sz="1400" spc="-25" dirty="0">
                <a:solidFill>
                  <a:srgbClr val="FFFFFF"/>
                </a:solidFill>
                <a:latin typeface="Arial"/>
                <a:cs typeface="Arial"/>
              </a:rPr>
              <a:t>in </a:t>
            </a:r>
            <a:r>
              <a:rPr sz="1400" dirty="0">
                <a:solidFill>
                  <a:srgbClr val="FFFFFF"/>
                </a:solidFill>
                <a:latin typeface="Arial"/>
                <a:cs typeface="Arial"/>
              </a:rPr>
              <a:t>one</a:t>
            </a:r>
            <a:r>
              <a:rPr sz="1400" spc="-30"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creative</a:t>
            </a:r>
            <a:r>
              <a:rPr sz="1400" spc="-35" dirty="0">
                <a:solidFill>
                  <a:srgbClr val="FFFFFF"/>
                </a:solidFill>
                <a:latin typeface="Arial"/>
                <a:cs typeface="Arial"/>
              </a:rPr>
              <a:t> </a:t>
            </a:r>
            <a:r>
              <a:rPr sz="1400" dirty="0">
                <a:solidFill>
                  <a:srgbClr val="FFFFFF"/>
                </a:solidFill>
                <a:latin typeface="Arial"/>
                <a:cs typeface="Arial"/>
              </a:rPr>
              <a:t>techniques</a:t>
            </a:r>
            <a:r>
              <a:rPr sz="1400" spc="-30" dirty="0">
                <a:solidFill>
                  <a:srgbClr val="FFFFFF"/>
                </a:solidFill>
                <a:latin typeface="Arial"/>
                <a:cs typeface="Arial"/>
              </a:rPr>
              <a:t> </a:t>
            </a:r>
            <a:r>
              <a:rPr sz="1400" spc="-10" dirty="0">
                <a:solidFill>
                  <a:srgbClr val="FFFFFF"/>
                </a:solidFill>
                <a:latin typeface="Arial"/>
                <a:cs typeface="Arial"/>
              </a:rPr>
              <a:t>offered </a:t>
            </a:r>
            <a:r>
              <a:rPr sz="1400" dirty="0">
                <a:solidFill>
                  <a:srgbClr val="FFFFFF"/>
                </a:solidFill>
                <a:latin typeface="Arial"/>
                <a:cs typeface="Arial"/>
              </a:rPr>
              <a:t>by</a:t>
            </a:r>
            <a:r>
              <a:rPr sz="1400" spc="-20" dirty="0">
                <a:solidFill>
                  <a:srgbClr val="FFFFFF"/>
                </a:solidFill>
                <a:latin typeface="Arial"/>
                <a:cs typeface="Arial"/>
              </a:rPr>
              <a:t> </a:t>
            </a:r>
            <a:r>
              <a:rPr sz="1400" dirty="0">
                <a:solidFill>
                  <a:srgbClr val="FFFFFF"/>
                </a:solidFill>
                <a:latin typeface="Arial"/>
                <a:cs typeface="Arial"/>
              </a:rPr>
              <a:t>these</a:t>
            </a:r>
            <a:r>
              <a:rPr sz="1400" spc="-25" dirty="0">
                <a:solidFill>
                  <a:srgbClr val="FFFFFF"/>
                </a:solidFill>
                <a:latin typeface="Arial"/>
                <a:cs typeface="Arial"/>
              </a:rPr>
              <a:t> </a:t>
            </a:r>
            <a:r>
              <a:rPr sz="1400" dirty="0">
                <a:solidFill>
                  <a:srgbClr val="FFFFFF"/>
                </a:solidFill>
                <a:latin typeface="Arial"/>
                <a:cs typeface="Arial"/>
              </a:rPr>
              <a:t>two</a:t>
            </a:r>
            <a:r>
              <a:rPr sz="1400" spc="-15" dirty="0">
                <a:solidFill>
                  <a:srgbClr val="FFFFFF"/>
                </a:solidFill>
                <a:latin typeface="Arial"/>
                <a:cs typeface="Arial"/>
              </a:rPr>
              <a:t> </a:t>
            </a:r>
            <a:r>
              <a:rPr sz="1400" dirty="0">
                <a:solidFill>
                  <a:srgbClr val="FFFFFF"/>
                </a:solidFill>
                <a:latin typeface="Arial"/>
                <a:cs typeface="Arial"/>
              </a:rPr>
              <a:t>local</a:t>
            </a:r>
            <a:r>
              <a:rPr sz="1400" spc="-15" dirty="0">
                <a:solidFill>
                  <a:srgbClr val="FFFFFF"/>
                </a:solidFill>
                <a:latin typeface="Arial"/>
                <a:cs typeface="Arial"/>
              </a:rPr>
              <a:t> </a:t>
            </a:r>
            <a:r>
              <a:rPr sz="1400" dirty="0">
                <a:solidFill>
                  <a:srgbClr val="FFFFFF"/>
                </a:solidFill>
                <a:latin typeface="Arial"/>
                <a:cs typeface="Arial"/>
              </a:rPr>
              <a:t>craft</a:t>
            </a:r>
            <a:r>
              <a:rPr sz="1400" spc="-30" dirty="0">
                <a:solidFill>
                  <a:srgbClr val="FFFFFF"/>
                </a:solidFill>
                <a:latin typeface="Arial"/>
                <a:cs typeface="Arial"/>
              </a:rPr>
              <a:t> </a:t>
            </a:r>
            <a:r>
              <a:rPr sz="1400" spc="-10" dirty="0">
                <a:solidFill>
                  <a:srgbClr val="FFFFFF"/>
                </a:solidFill>
                <a:latin typeface="Arial"/>
                <a:cs typeface="Arial"/>
              </a:rPr>
              <a:t>centres</a:t>
            </a:r>
            <a:endParaRPr sz="1400">
              <a:latin typeface="Arial"/>
              <a:cs typeface="Arial"/>
            </a:endParaRPr>
          </a:p>
          <a:p>
            <a:pPr>
              <a:lnSpc>
                <a:spcPct val="100000"/>
              </a:lnSpc>
              <a:spcBef>
                <a:spcPts val="70"/>
              </a:spcBef>
            </a:pPr>
            <a:endParaRPr sz="1400">
              <a:latin typeface="Arial"/>
              <a:cs typeface="Arial"/>
            </a:endParaRPr>
          </a:p>
          <a:p>
            <a:pPr marL="12700" marR="158115">
              <a:lnSpc>
                <a:spcPct val="100000"/>
              </a:lnSpc>
            </a:pP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area</a:t>
            </a:r>
            <a:r>
              <a:rPr sz="1400" spc="-35" dirty="0">
                <a:solidFill>
                  <a:srgbClr val="FFFFFF"/>
                </a:solidFill>
                <a:latin typeface="Arial"/>
                <a:cs typeface="Arial"/>
              </a:rPr>
              <a:t> </a:t>
            </a:r>
            <a:r>
              <a:rPr sz="1400" dirty="0">
                <a:solidFill>
                  <a:srgbClr val="FFFFFF"/>
                </a:solidFill>
                <a:latin typeface="Arial"/>
                <a:cs typeface="Arial"/>
              </a:rPr>
              <a:t>is</a:t>
            </a:r>
            <a:r>
              <a:rPr sz="1400" spc="-10" dirty="0">
                <a:solidFill>
                  <a:srgbClr val="FFFFFF"/>
                </a:solidFill>
                <a:latin typeface="Arial"/>
                <a:cs typeface="Arial"/>
              </a:rPr>
              <a:t> </a:t>
            </a:r>
            <a:r>
              <a:rPr sz="1400" dirty="0">
                <a:solidFill>
                  <a:srgbClr val="FFFFFF"/>
                </a:solidFill>
                <a:latin typeface="Arial"/>
                <a:cs typeface="Arial"/>
              </a:rPr>
              <a:t>rich</a:t>
            </a:r>
            <a:r>
              <a:rPr sz="1400" spc="-20" dirty="0">
                <a:solidFill>
                  <a:srgbClr val="FFFFFF"/>
                </a:solidFill>
                <a:latin typeface="Arial"/>
                <a:cs typeface="Arial"/>
              </a:rPr>
              <a:t> </a:t>
            </a:r>
            <a:r>
              <a:rPr sz="1400" dirty="0">
                <a:solidFill>
                  <a:srgbClr val="FFFFFF"/>
                </a:solidFill>
                <a:latin typeface="Arial"/>
                <a:cs typeface="Arial"/>
              </a:rPr>
              <a:t>in</a:t>
            </a:r>
            <a:r>
              <a:rPr sz="1400" spc="-1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raw</a:t>
            </a:r>
            <a:r>
              <a:rPr sz="1400" spc="-20" dirty="0">
                <a:solidFill>
                  <a:srgbClr val="FFFFFF"/>
                </a:solidFill>
                <a:latin typeface="Arial"/>
                <a:cs typeface="Arial"/>
              </a:rPr>
              <a:t> </a:t>
            </a:r>
            <a:r>
              <a:rPr sz="1400" spc="-10" dirty="0">
                <a:solidFill>
                  <a:srgbClr val="FFFFFF"/>
                </a:solidFill>
                <a:latin typeface="Arial"/>
                <a:cs typeface="Arial"/>
              </a:rPr>
              <a:t>materials </a:t>
            </a:r>
            <a:r>
              <a:rPr sz="1400" dirty="0">
                <a:solidFill>
                  <a:srgbClr val="FFFFFF"/>
                </a:solidFill>
                <a:latin typeface="Arial"/>
                <a:cs typeface="Arial"/>
              </a:rPr>
              <a:t>needed</a:t>
            </a:r>
            <a:r>
              <a:rPr sz="1400" spc="-40" dirty="0">
                <a:solidFill>
                  <a:srgbClr val="FFFFFF"/>
                </a:solidFill>
                <a:latin typeface="Arial"/>
                <a:cs typeface="Arial"/>
              </a:rPr>
              <a:t> </a:t>
            </a:r>
            <a:r>
              <a:rPr sz="1400" dirty="0">
                <a:solidFill>
                  <a:srgbClr val="FFFFFF"/>
                </a:solidFill>
                <a:latin typeface="Arial"/>
                <a:cs typeface="Arial"/>
              </a:rPr>
              <a:t>for</a:t>
            </a:r>
            <a:r>
              <a:rPr sz="1400" spc="-30" dirty="0">
                <a:solidFill>
                  <a:srgbClr val="FFFFFF"/>
                </a:solidFill>
                <a:latin typeface="Arial"/>
                <a:cs typeface="Arial"/>
              </a:rPr>
              <a:t> </a:t>
            </a:r>
            <a:r>
              <a:rPr sz="1400" dirty="0">
                <a:solidFill>
                  <a:srgbClr val="FFFFFF"/>
                </a:solidFill>
                <a:latin typeface="Arial"/>
                <a:cs typeface="Arial"/>
              </a:rPr>
              <a:t>pottery</a:t>
            </a:r>
            <a:r>
              <a:rPr sz="1400" spc="-40" dirty="0">
                <a:solidFill>
                  <a:srgbClr val="FFFFFF"/>
                </a:solidFill>
                <a:latin typeface="Arial"/>
                <a:cs typeface="Arial"/>
              </a:rPr>
              <a:t> </a:t>
            </a:r>
            <a:r>
              <a:rPr sz="1400" dirty="0">
                <a:solidFill>
                  <a:srgbClr val="FFFFFF"/>
                </a:solidFill>
                <a:latin typeface="Arial"/>
                <a:cs typeface="Arial"/>
              </a:rPr>
              <a:t>resulting</a:t>
            </a:r>
            <a:r>
              <a:rPr sz="1400" spc="-40" dirty="0">
                <a:solidFill>
                  <a:srgbClr val="FFFFFF"/>
                </a:solidFill>
                <a:latin typeface="Arial"/>
                <a:cs typeface="Arial"/>
              </a:rPr>
              <a:t> </a:t>
            </a:r>
            <a:r>
              <a:rPr sz="1400" dirty="0">
                <a:solidFill>
                  <a:srgbClr val="FFFFFF"/>
                </a:solidFill>
                <a:latin typeface="Arial"/>
                <a:cs typeface="Arial"/>
              </a:rPr>
              <a:t>in</a:t>
            </a:r>
            <a:r>
              <a:rPr sz="1400" spc="-20" dirty="0">
                <a:solidFill>
                  <a:srgbClr val="FFFFFF"/>
                </a:solidFill>
                <a:latin typeface="Arial"/>
                <a:cs typeface="Arial"/>
              </a:rPr>
              <a:t> </a:t>
            </a:r>
            <a:r>
              <a:rPr sz="1400" spc="-50" dirty="0">
                <a:solidFill>
                  <a:srgbClr val="FFFFFF"/>
                </a:solidFill>
                <a:latin typeface="Arial"/>
                <a:cs typeface="Arial"/>
              </a:rPr>
              <a:t>a </a:t>
            </a:r>
            <a:r>
              <a:rPr sz="1400" dirty="0">
                <a:solidFill>
                  <a:srgbClr val="FFFFFF"/>
                </a:solidFill>
                <a:latin typeface="Arial"/>
                <a:cs typeface="Arial"/>
              </a:rPr>
              <a:t>thriving</a:t>
            </a:r>
            <a:r>
              <a:rPr sz="1400" spc="-40" dirty="0">
                <a:solidFill>
                  <a:srgbClr val="FFFFFF"/>
                </a:solidFill>
                <a:latin typeface="Arial"/>
                <a:cs typeface="Arial"/>
              </a:rPr>
              <a:t> </a:t>
            </a:r>
            <a:r>
              <a:rPr sz="1400" dirty="0">
                <a:solidFill>
                  <a:srgbClr val="FFFFFF"/>
                </a:solidFill>
                <a:latin typeface="Arial"/>
                <a:cs typeface="Arial"/>
              </a:rPr>
              <a:t>local</a:t>
            </a:r>
            <a:r>
              <a:rPr sz="1400" spc="-30" dirty="0">
                <a:solidFill>
                  <a:srgbClr val="FFFFFF"/>
                </a:solidFill>
                <a:latin typeface="Arial"/>
                <a:cs typeface="Arial"/>
              </a:rPr>
              <a:t> </a:t>
            </a:r>
            <a:r>
              <a:rPr sz="1400" spc="-10" dirty="0">
                <a:solidFill>
                  <a:srgbClr val="FFFFFF"/>
                </a:solidFill>
                <a:latin typeface="Arial"/>
                <a:cs typeface="Arial"/>
              </a:rPr>
              <a:t>industry</a:t>
            </a:r>
            <a:endParaRPr sz="14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2439035" cy="1013460"/>
          </a:xfrm>
          <a:prstGeom prst="rect">
            <a:avLst/>
          </a:prstGeom>
        </p:spPr>
        <p:txBody>
          <a:bodyPr vert="horz" wrap="square" lIns="0" tIns="118110" rIns="0" bIns="0" rtlCol="0">
            <a:spAutoFit/>
          </a:bodyPr>
          <a:lstStyle/>
          <a:p>
            <a:pPr marL="12700" marR="5080">
              <a:lnSpc>
                <a:spcPts val="3460"/>
              </a:lnSpc>
              <a:spcBef>
                <a:spcPts val="930"/>
              </a:spcBef>
            </a:pPr>
            <a:r>
              <a:rPr dirty="0"/>
              <a:t>Museum</a:t>
            </a:r>
            <a:r>
              <a:rPr spc="-5" dirty="0"/>
              <a:t> </a:t>
            </a:r>
            <a:r>
              <a:rPr spc="-25" dirty="0"/>
              <a:t>of </a:t>
            </a:r>
            <a:r>
              <a:rPr spc="-10" dirty="0"/>
              <a:t>Ceramics</a:t>
            </a:r>
          </a:p>
        </p:txBody>
      </p:sp>
      <p:sp>
        <p:nvSpPr>
          <p:cNvPr id="8" name="object 8"/>
          <p:cNvSpPr txBox="1"/>
          <p:nvPr/>
        </p:nvSpPr>
        <p:spPr>
          <a:xfrm>
            <a:off x="474218" y="2622550"/>
            <a:ext cx="2987675" cy="151892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Enjoy</a:t>
            </a:r>
            <a:r>
              <a:rPr sz="1400" spc="-20" dirty="0">
                <a:solidFill>
                  <a:srgbClr val="FFFFFF"/>
                </a:solidFill>
                <a:latin typeface="Arial"/>
                <a:cs typeface="Arial"/>
              </a:rPr>
              <a:t> </a:t>
            </a:r>
            <a:r>
              <a:rPr sz="1400" dirty="0">
                <a:solidFill>
                  <a:srgbClr val="FFFFFF"/>
                </a:solidFill>
                <a:latin typeface="Arial"/>
                <a:cs typeface="Arial"/>
              </a:rPr>
              <a:t>a</a:t>
            </a:r>
            <a:r>
              <a:rPr sz="1400" spc="-20" dirty="0">
                <a:solidFill>
                  <a:srgbClr val="FFFFFF"/>
                </a:solidFill>
                <a:latin typeface="Arial"/>
                <a:cs typeface="Arial"/>
              </a:rPr>
              <a:t> </a:t>
            </a:r>
            <a:r>
              <a:rPr sz="1400" dirty="0">
                <a:solidFill>
                  <a:srgbClr val="FFFFFF"/>
                </a:solidFill>
                <a:latin typeface="Arial"/>
                <a:cs typeface="Arial"/>
              </a:rPr>
              <a:t>guided</a:t>
            </a:r>
            <a:r>
              <a:rPr sz="1400" spc="-40" dirty="0">
                <a:solidFill>
                  <a:srgbClr val="FFFFFF"/>
                </a:solidFill>
                <a:latin typeface="Arial"/>
                <a:cs typeface="Arial"/>
              </a:rPr>
              <a:t> </a:t>
            </a:r>
            <a:r>
              <a:rPr sz="1400" dirty="0">
                <a:solidFill>
                  <a:srgbClr val="FFFFFF"/>
                </a:solidFill>
                <a:latin typeface="Arial"/>
                <a:cs typeface="Arial"/>
              </a:rPr>
              <a:t>tour</a:t>
            </a:r>
            <a:r>
              <a:rPr sz="1400" spc="-30" dirty="0">
                <a:solidFill>
                  <a:srgbClr val="FFFFFF"/>
                </a:solidFill>
                <a:latin typeface="Arial"/>
                <a:cs typeface="Arial"/>
              </a:rPr>
              <a:t> </a:t>
            </a:r>
            <a:r>
              <a:rPr sz="1400" dirty="0">
                <a:solidFill>
                  <a:srgbClr val="FFFFFF"/>
                </a:solidFill>
                <a:latin typeface="Arial"/>
                <a:cs typeface="Arial"/>
              </a:rPr>
              <a:t>and</a:t>
            </a:r>
            <a:r>
              <a:rPr sz="1400" spc="-30" dirty="0">
                <a:solidFill>
                  <a:srgbClr val="FFFFFF"/>
                </a:solidFill>
                <a:latin typeface="Arial"/>
                <a:cs typeface="Arial"/>
              </a:rPr>
              <a:t> </a:t>
            </a:r>
            <a:r>
              <a:rPr sz="1400" dirty="0">
                <a:solidFill>
                  <a:srgbClr val="FFFFFF"/>
                </a:solidFill>
                <a:latin typeface="Arial"/>
                <a:cs typeface="Arial"/>
              </a:rPr>
              <a:t>workshop</a:t>
            </a:r>
            <a:r>
              <a:rPr sz="1400" spc="-35" dirty="0">
                <a:solidFill>
                  <a:srgbClr val="FFFFFF"/>
                </a:solidFill>
                <a:latin typeface="Arial"/>
                <a:cs typeface="Arial"/>
              </a:rPr>
              <a:t> </a:t>
            </a:r>
            <a:r>
              <a:rPr sz="1400" spc="-25" dirty="0">
                <a:solidFill>
                  <a:srgbClr val="FFFFFF"/>
                </a:solidFill>
                <a:latin typeface="Arial"/>
                <a:cs typeface="Arial"/>
              </a:rPr>
              <a:t>in </a:t>
            </a:r>
            <a:r>
              <a:rPr sz="1400" dirty="0">
                <a:solidFill>
                  <a:srgbClr val="FFFFFF"/>
                </a:solidFill>
                <a:latin typeface="Arial"/>
                <a:cs typeface="Arial"/>
              </a:rPr>
              <a:t>one</a:t>
            </a:r>
            <a:r>
              <a:rPr sz="1400" spc="-30"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creative</a:t>
            </a:r>
            <a:r>
              <a:rPr sz="1400" spc="-35" dirty="0">
                <a:solidFill>
                  <a:srgbClr val="FFFFFF"/>
                </a:solidFill>
                <a:latin typeface="Arial"/>
                <a:cs typeface="Arial"/>
              </a:rPr>
              <a:t> </a:t>
            </a:r>
            <a:r>
              <a:rPr sz="1400" dirty="0">
                <a:solidFill>
                  <a:srgbClr val="FFFFFF"/>
                </a:solidFill>
                <a:latin typeface="Arial"/>
                <a:cs typeface="Arial"/>
              </a:rPr>
              <a:t>techniques</a:t>
            </a:r>
            <a:r>
              <a:rPr sz="1400" spc="-30" dirty="0">
                <a:solidFill>
                  <a:srgbClr val="FFFFFF"/>
                </a:solidFill>
                <a:latin typeface="Arial"/>
                <a:cs typeface="Arial"/>
              </a:rPr>
              <a:t> </a:t>
            </a:r>
            <a:r>
              <a:rPr sz="1400" spc="-10" dirty="0">
                <a:solidFill>
                  <a:srgbClr val="FFFFFF"/>
                </a:solidFill>
                <a:latin typeface="Arial"/>
                <a:cs typeface="Arial"/>
              </a:rPr>
              <a:t>offered </a:t>
            </a:r>
            <a:r>
              <a:rPr sz="1400" dirty="0">
                <a:solidFill>
                  <a:srgbClr val="FFFFFF"/>
                </a:solidFill>
                <a:latin typeface="Arial"/>
                <a:cs typeface="Arial"/>
              </a:rPr>
              <a:t>by</a:t>
            </a:r>
            <a:r>
              <a:rPr sz="1400" spc="-20" dirty="0">
                <a:solidFill>
                  <a:srgbClr val="FFFFFF"/>
                </a:solidFill>
                <a:latin typeface="Arial"/>
                <a:cs typeface="Arial"/>
              </a:rPr>
              <a:t> </a:t>
            </a:r>
            <a:r>
              <a:rPr sz="1400" dirty="0">
                <a:solidFill>
                  <a:srgbClr val="FFFFFF"/>
                </a:solidFill>
                <a:latin typeface="Arial"/>
                <a:cs typeface="Arial"/>
              </a:rPr>
              <a:t>these</a:t>
            </a:r>
            <a:r>
              <a:rPr sz="1400" spc="-25" dirty="0">
                <a:solidFill>
                  <a:srgbClr val="FFFFFF"/>
                </a:solidFill>
                <a:latin typeface="Arial"/>
                <a:cs typeface="Arial"/>
              </a:rPr>
              <a:t> </a:t>
            </a:r>
            <a:r>
              <a:rPr sz="1400" dirty="0">
                <a:solidFill>
                  <a:srgbClr val="FFFFFF"/>
                </a:solidFill>
                <a:latin typeface="Arial"/>
                <a:cs typeface="Arial"/>
              </a:rPr>
              <a:t>two</a:t>
            </a:r>
            <a:r>
              <a:rPr sz="1400" spc="-15" dirty="0">
                <a:solidFill>
                  <a:srgbClr val="FFFFFF"/>
                </a:solidFill>
                <a:latin typeface="Arial"/>
                <a:cs typeface="Arial"/>
              </a:rPr>
              <a:t> </a:t>
            </a:r>
            <a:r>
              <a:rPr sz="1400" dirty="0">
                <a:solidFill>
                  <a:srgbClr val="FFFFFF"/>
                </a:solidFill>
                <a:latin typeface="Arial"/>
                <a:cs typeface="Arial"/>
              </a:rPr>
              <a:t>local</a:t>
            </a:r>
            <a:r>
              <a:rPr sz="1400" spc="-15" dirty="0">
                <a:solidFill>
                  <a:srgbClr val="FFFFFF"/>
                </a:solidFill>
                <a:latin typeface="Arial"/>
                <a:cs typeface="Arial"/>
              </a:rPr>
              <a:t> </a:t>
            </a:r>
            <a:r>
              <a:rPr sz="1400" dirty="0">
                <a:solidFill>
                  <a:srgbClr val="FFFFFF"/>
                </a:solidFill>
                <a:latin typeface="Arial"/>
                <a:cs typeface="Arial"/>
              </a:rPr>
              <a:t>craft</a:t>
            </a:r>
            <a:r>
              <a:rPr sz="1400" spc="-30" dirty="0">
                <a:solidFill>
                  <a:srgbClr val="FFFFFF"/>
                </a:solidFill>
                <a:latin typeface="Arial"/>
                <a:cs typeface="Arial"/>
              </a:rPr>
              <a:t> </a:t>
            </a:r>
            <a:r>
              <a:rPr sz="1400" spc="-10" dirty="0">
                <a:solidFill>
                  <a:srgbClr val="FFFFFF"/>
                </a:solidFill>
                <a:latin typeface="Arial"/>
                <a:cs typeface="Arial"/>
              </a:rPr>
              <a:t>centres</a:t>
            </a:r>
            <a:endParaRPr sz="1400">
              <a:latin typeface="Arial"/>
              <a:cs typeface="Arial"/>
            </a:endParaRPr>
          </a:p>
          <a:p>
            <a:pPr>
              <a:lnSpc>
                <a:spcPct val="100000"/>
              </a:lnSpc>
              <a:spcBef>
                <a:spcPts val="70"/>
              </a:spcBef>
            </a:pPr>
            <a:endParaRPr sz="1400">
              <a:latin typeface="Arial"/>
              <a:cs typeface="Arial"/>
            </a:endParaRPr>
          </a:p>
          <a:p>
            <a:pPr marL="12700" marR="158115">
              <a:lnSpc>
                <a:spcPct val="100000"/>
              </a:lnSpc>
            </a:pP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area</a:t>
            </a:r>
            <a:r>
              <a:rPr sz="1400" spc="-35" dirty="0">
                <a:solidFill>
                  <a:srgbClr val="FFFFFF"/>
                </a:solidFill>
                <a:latin typeface="Arial"/>
                <a:cs typeface="Arial"/>
              </a:rPr>
              <a:t> </a:t>
            </a:r>
            <a:r>
              <a:rPr sz="1400" dirty="0">
                <a:solidFill>
                  <a:srgbClr val="FFFFFF"/>
                </a:solidFill>
                <a:latin typeface="Arial"/>
                <a:cs typeface="Arial"/>
              </a:rPr>
              <a:t>is</a:t>
            </a:r>
            <a:r>
              <a:rPr sz="1400" spc="-10" dirty="0">
                <a:solidFill>
                  <a:srgbClr val="FFFFFF"/>
                </a:solidFill>
                <a:latin typeface="Arial"/>
                <a:cs typeface="Arial"/>
              </a:rPr>
              <a:t> </a:t>
            </a:r>
            <a:r>
              <a:rPr sz="1400" dirty="0">
                <a:solidFill>
                  <a:srgbClr val="FFFFFF"/>
                </a:solidFill>
                <a:latin typeface="Arial"/>
                <a:cs typeface="Arial"/>
              </a:rPr>
              <a:t>rich</a:t>
            </a:r>
            <a:r>
              <a:rPr sz="1400" spc="-20" dirty="0">
                <a:solidFill>
                  <a:srgbClr val="FFFFFF"/>
                </a:solidFill>
                <a:latin typeface="Arial"/>
                <a:cs typeface="Arial"/>
              </a:rPr>
              <a:t> </a:t>
            </a:r>
            <a:r>
              <a:rPr sz="1400" dirty="0">
                <a:solidFill>
                  <a:srgbClr val="FFFFFF"/>
                </a:solidFill>
                <a:latin typeface="Arial"/>
                <a:cs typeface="Arial"/>
              </a:rPr>
              <a:t>in</a:t>
            </a:r>
            <a:r>
              <a:rPr sz="1400" spc="-1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raw</a:t>
            </a:r>
            <a:r>
              <a:rPr sz="1400" spc="-20" dirty="0">
                <a:solidFill>
                  <a:srgbClr val="FFFFFF"/>
                </a:solidFill>
                <a:latin typeface="Arial"/>
                <a:cs typeface="Arial"/>
              </a:rPr>
              <a:t> </a:t>
            </a:r>
            <a:r>
              <a:rPr sz="1400" spc="-10" dirty="0">
                <a:solidFill>
                  <a:srgbClr val="FFFFFF"/>
                </a:solidFill>
                <a:latin typeface="Arial"/>
                <a:cs typeface="Arial"/>
              </a:rPr>
              <a:t>materials </a:t>
            </a:r>
            <a:r>
              <a:rPr sz="1400" dirty="0">
                <a:solidFill>
                  <a:srgbClr val="FFFFFF"/>
                </a:solidFill>
                <a:latin typeface="Arial"/>
                <a:cs typeface="Arial"/>
              </a:rPr>
              <a:t>needed</a:t>
            </a:r>
            <a:r>
              <a:rPr sz="1400" spc="-40" dirty="0">
                <a:solidFill>
                  <a:srgbClr val="FFFFFF"/>
                </a:solidFill>
                <a:latin typeface="Arial"/>
                <a:cs typeface="Arial"/>
              </a:rPr>
              <a:t> </a:t>
            </a:r>
            <a:r>
              <a:rPr sz="1400" dirty="0">
                <a:solidFill>
                  <a:srgbClr val="FFFFFF"/>
                </a:solidFill>
                <a:latin typeface="Arial"/>
                <a:cs typeface="Arial"/>
              </a:rPr>
              <a:t>for</a:t>
            </a:r>
            <a:r>
              <a:rPr sz="1400" spc="-30" dirty="0">
                <a:solidFill>
                  <a:srgbClr val="FFFFFF"/>
                </a:solidFill>
                <a:latin typeface="Arial"/>
                <a:cs typeface="Arial"/>
              </a:rPr>
              <a:t> </a:t>
            </a:r>
            <a:r>
              <a:rPr sz="1400" dirty="0">
                <a:solidFill>
                  <a:srgbClr val="FFFFFF"/>
                </a:solidFill>
                <a:latin typeface="Arial"/>
                <a:cs typeface="Arial"/>
              </a:rPr>
              <a:t>pottery</a:t>
            </a:r>
            <a:r>
              <a:rPr sz="1400" spc="-40" dirty="0">
                <a:solidFill>
                  <a:srgbClr val="FFFFFF"/>
                </a:solidFill>
                <a:latin typeface="Arial"/>
                <a:cs typeface="Arial"/>
              </a:rPr>
              <a:t> </a:t>
            </a:r>
            <a:r>
              <a:rPr sz="1400" dirty="0">
                <a:solidFill>
                  <a:srgbClr val="FFFFFF"/>
                </a:solidFill>
                <a:latin typeface="Arial"/>
                <a:cs typeface="Arial"/>
              </a:rPr>
              <a:t>resulting</a:t>
            </a:r>
            <a:r>
              <a:rPr sz="1400" spc="-40" dirty="0">
                <a:solidFill>
                  <a:srgbClr val="FFFFFF"/>
                </a:solidFill>
                <a:latin typeface="Arial"/>
                <a:cs typeface="Arial"/>
              </a:rPr>
              <a:t> </a:t>
            </a:r>
            <a:r>
              <a:rPr sz="1400" dirty="0">
                <a:solidFill>
                  <a:srgbClr val="FFFFFF"/>
                </a:solidFill>
                <a:latin typeface="Arial"/>
                <a:cs typeface="Arial"/>
              </a:rPr>
              <a:t>in</a:t>
            </a:r>
            <a:r>
              <a:rPr sz="1400" spc="-20" dirty="0">
                <a:solidFill>
                  <a:srgbClr val="FFFFFF"/>
                </a:solidFill>
                <a:latin typeface="Arial"/>
                <a:cs typeface="Arial"/>
              </a:rPr>
              <a:t> </a:t>
            </a:r>
            <a:r>
              <a:rPr sz="1400" spc="-50" dirty="0">
                <a:solidFill>
                  <a:srgbClr val="FFFFFF"/>
                </a:solidFill>
                <a:latin typeface="Arial"/>
                <a:cs typeface="Arial"/>
              </a:rPr>
              <a:t>a </a:t>
            </a:r>
            <a:r>
              <a:rPr sz="1400" dirty="0">
                <a:solidFill>
                  <a:srgbClr val="FFFFFF"/>
                </a:solidFill>
                <a:latin typeface="Arial"/>
                <a:cs typeface="Arial"/>
              </a:rPr>
              <a:t>thriving</a:t>
            </a:r>
            <a:r>
              <a:rPr sz="1400" spc="-40" dirty="0">
                <a:solidFill>
                  <a:srgbClr val="FFFFFF"/>
                </a:solidFill>
                <a:latin typeface="Arial"/>
                <a:cs typeface="Arial"/>
              </a:rPr>
              <a:t> </a:t>
            </a:r>
            <a:r>
              <a:rPr sz="1400" dirty="0">
                <a:solidFill>
                  <a:srgbClr val="FFFFFF"/>
                </a:solidFill>
                <a:latin typeface="Arial"/>
                <a:cs typeface="Arial"/>
              </a:rPr>
              <a:t>local</a:t>
            </a:r>
            <a:r>
              <a:rPr sz="1400" spc="-30" dirty="0">
                <a:solidFill>
                  <a:srgbClr val="FFFFFF"/>
                </a:solidFill>
                <a:latin typeface="Arial"/>
                <a:cs typeface="Arial"/>
              </a:rPr>
              <a:t> </a:t>
            </a:r>
            <a:r>
              <a:rPr sz="1400" spc="-10" dirty="0">
                <a:solidFill>
                  <a:srgbClr val="FFFFFF"/>
                </a:solidFill>
                <a:latin typeface="Arial"/>
                <a:cs typeface="Arial"/>
              </a:rPr>
              <a:t>industry</a:t>
            </a:r>
            <a:endParaRPr sz="14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357122" rIns="0" bIns="0" rtlCol="0">
            <a:spAutoFit/>
          </a:bodyPr>
          <a:lstStyle/>
          <a:p>
            <a:pPr marL="12700">
              <a:lnSpc>
                <a:spcPct val="100000"/>
              </a:lnSpc>
              <a:spcBef>
                <a:spcPts val="100"/>
              </a:spcBef>
            </a:pPr>
            <a:r>
              <a:rPr spc="-10" dirty="0"/>
              <a:t>Nausicaa</a:t>
            </a:r>
          </a:p>
        </p:txBody>
      </p:sp>
      <p:sp>
        <p:nvSpPr>
          <p:cNvPr id="8" name="object 8"/>
          <p:cNvSpPr txBox="1"/>
          <p:nvPr/>
        </p:nvSpPr>
        <p:spPr>
          <a:xfrm>
            <a:off x="474218" y="2622550"/>
            <a:ext cx="2933700" cy="1945639"/>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One</a:t>
            </a:r>
            <a:r>
              <a:rPr sz="1400" spc="-30" dirty="0">
                <a:solidFill>
                  <a:srgbClr val="FFFFFF"/>
                </a:solidFill>
                <a:latin typeface="Arial"/>
                <a:cs typeface="Arial"/>
              </a:rPr>
              <a:t> </a:t>
            </a:r>
            <a:r>
              <a:rPr sz="1400" dirty="0">
                <a:solidFill>
                  <a:srgbClr val="FFFFFF"/>
                </a:solidFill>
                <a:latin typeface="Arial"/>
                <a:cs typeface="Arial"/>
              </a:rPr>
              <a:t>of</a:t>
            </a:r>
            <a:r>
              <a:rPr sz="1400" spc="-25" dirty="0">
                <a:solidFill>
                  <a:srgbClr val="FFFFFF"/>
                </a:solidFill>
                <a:latin typeface="Arial"/>
                <a:cs typeface="Arial"/>
              </a:rPr>
              <a:t> </a:t>
            </a:r>
            <a:r>
              <a:rPr sz="1400" dirty="0">
                <a:solidFill>
                  <a:srgbClr val="FFFFFF"/>
                </a:solidFill>
                <a:latin typeface="Arial"/>
                <a:cs typeface="Arial"/>
              </a:rPr>
              <a:t>France’s</a:t>
            </a:r>
            <a:r>
              <a:rPr sz="1400" spc="-35" dirty="0">
                <a:solidFill>
                  <a:srgbClr val="FFFFFF"/>
                </a:solidFill>
                <a:latin typeface="Arial"/>
                <a:cs typeface="Arial"/>
              </a:rPr>
              <a:t> </a:t>
            </a:r>
            <a:r>
              <a:rPr sz="1400" dirty="0">
                <a:solidFill>
                  <a:srgbClr val="FFFFFF"/>
                </a:solidFill>
                <a:latin typeface="Arial"/>
                <a:cs typeface="Arial"/>
              </a:rPr>
              <a:t>most</a:t>
            </a:r>
            <a:r>
              <a:rPr sz="1400" spc="-40" dirty="0">
                <a:solidFill>
                  <a:srgbClr val="FFFFFF"/>
                </a:solidFill>
                <a:latin typeface="Arial"/>
                <a:cs typeface="Arial"/>
              </a:rPr>
              <a:t> </a:t>
            </a:r>
            <a:r>
              <a:rPr sz="1400" spc="-10" dirty="0">
                <a:solidFill>
                  <a:srgbClr val="FFFFFF"/>
                </a:solidFill>
                <a:latin typeface="Arial"/>
                <a:cs typeface="Arial"/>
              </a:rPr>
              <a:t>popular </a:t>
            </a:r>
            <a:r>
              <a:rPr sz="1400" dirty="0">
                <a:solidFill>
                  <a:srgbClr val="FFFFFF"/>
                </a:solidFill>
                <a:latin typeface="Arial"/>
                <a:cs typeface="Arial"/>
              </a:rPr>
              <a:t>attractions,</a:t>
            </a:r>
            <a:r>
              <a:rPr sz="1400" spc="-50" dirty="0">
                <a:solidFill>
                  <a:srgbClr val="FFFFFF"/>
                </a:solidFill>
                <a:latin typeface="Arial"/>
                <a:cs typeface="Arial"/>
              </a:rPr>
              <a:t> </a:t>
            </a:r>
            <a:r>
              <a:rPr sz="1400" dirty="0">
                <a:solidFill>
                  <a:srgbClr val="FFFFFF"/>
                </a:solidFill>
                <a:latin typeface="Arial"/>
                <a:cs typeface="Arial"/>
              </a:rPr>
              <a:t>this</a:t>
            </a:r>
            <a:r>
              <a:rPr sz="1400" spc="-35" dirty="0">
                <a:solidFill>
                  <a:srgbClr val="FFFFFF"/>
                </a:solidFill>
                <a:latin typeface="Arial"/>
                <a:cs typeface="Arial"/>
              </a:rPr>
              <a:t> </a:t>
            </a:r>
            <a:r>
              <a:rPr sz="1400" dirty="0">
                <a:solidFill>
                  <a:srgbClr val="FFFFFF"/>
                </a:solidFill>
                <a:latin typeface="Arial"/>
                <a:cs typeface="Arial"/>
              </a:rPr>
              <a:t>world</a:t>
            </a:r>
            <a:r>
              <a:rPr sz="1400" spc="-35" dirty="0">
                <a:solidFill>
                  <a:srgbClr val="FFFFFF"/>
                </a:solidFill>
                <a:latin typeface="Arial"/>
                <a:cs typeface="Arial"/>
              </a:rPr>
              <a:t> </a:t>
            </a:r>
            <a:r>
              <a:rPr sz="1400" dirty="0">
                <a:solidFill>
                  <a:srgbClr val="FFFFFF"/>
                </a:solidFill>
                <a:latin typeface="Arial"/>
                <a:cs typeface="Arial"/>
              </a:rPr>
              <a:t>class</a:t>
            </a:r>
            <a:r>
              <a:rPr sz="1400" spc="-35" dirty="0">
                <a:solidFill>
                  <a:srgbClr val="FFFFFF"/>
                </a:solidFill>
                <a:latin typeface="Arial"/>
                <a:cs typeface="Arial"/>
              </a:rPr>
              <a:t> </a:t>
            </a:r>
            <a:r>
              <a:rPr sz="1400" spc="-10" dirty="0">
                <a:solidFill>
                  <a:srgbClr val="FFFFFF"/>
                </a:solidFill>
                <a:latin typeface="Arial"/>
                <a:cs typeface="Arial"/>
              </a:rPr>
              <a:t>aquarium </a:t>
            </a:r>
            <a:r>
              <a:rPr sz="1400" dirty="0">
                <a:solidFill>
                  <a:srgbClr val="FFFFFF"/>
                </a:solidFill>
                <a:latin typeface="Arial"/>
                <a:cs typeface="Arial"/>
              </a:rPr>
              <a:t>is</a:t>
            </a:r>
            <a:r>
              <a:rPr sz="1400" spc="-15" dirty="0">
                <a:solidFill>
                  <a:srgbClr val="FFFFFF"/>
                </a:solidFill>
                <a:latin typeface="Arial"/>
                <a:cs typeface="Arial"/>
              </a:rPr>
              <a:t> </a:t>
            </a:r>
            <a:r>
              <a:rPr sz="1400" dirty="0">
                <a:solidFill>
                  <a:srgbClr val="FFFFFF"/>
                </a:solidFill>
                <a:latin typeface="Arial"/>
                <a:cs typeface="Arial"/>
              </a:rPr>
              <a:t>a</a:t>
            </a:r>
            <a:r>
              <a:rPr sz="1400" spc="-15" dirty="0">
                <a:solidFill>
                  <a:srgbClr val="FFFFFF"/>
                </a:solidFill>
                <a:latin typeface="Arial"/>
                <a:cs typeface="Arial"/>
              </a:rPr>
              <a:t> </a:t>
            </a:r>
            <a:r>
              <a:rPr sz="1400" dirty="0">
                <a:solidFill>
                  <a:srgbClr val="FFFFFF"/>
                </a:solidFill>
                <a:latin typeface="Arial"/>
                <a:cs typeface="Arial"/>
              </a:rPr>
              <a:t>highlight</a:t>
            </a:r>
            <a:r>
              <a:rPr sz="1400" spc="-35" dirty="0">
                <a:solidFill>
                  <a:srgbClr val="FFFFFF"/>
                </a:solidFill>
                <a:latin typeface="Arial"/>
                <a:cs typeface="Arial"/>
              </a:rPr>
              <a:t> </a:t>
            </a:r>
            <a:r>
              <a:rPr sz="1400" dirty="0">
                <a:solidFill>
                  <a:srgbClr val="FFFFFF"/>
                </a:solidFill>
                <a:latin typeface="Arial"/>
                <a:cs typeface="Arial"/>
              </a:rPr>
              <a:t>of</a:t>
            </a:r>
            <a:r>
              <a:rPr sz="1400" spc="-1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spc="-10" dirty="0">
                <a:solidFill>
                  <a:srgbClr val="FFFFFF"/>
                </a:solidFill>
                <a:latin typeface="Arial"/>
                <a:cs typeface="Arial"/>
              </a:rPr>
              <a:t>region</a:t>
            </a:r>
            <a:endParaRPr sz="1400">
              <a:latin typeface="Arial"/>
              <a:cs typeface="Arial"/>
            </a:endParaRPr>
          </a:p>
          <a:p>
            <a:pPr>
              <a:lnSpc>
                <a:spcPct val="100000"/>
              </a:lnSpc>
              <a:spcBef>
                <a:spcPts val="70"/>
              </a:spcBef>
            </a:pPr>
            <a:endParaRPr sz="1400">
              <a:latin typeface="Arial"/>
              <a:cs typeface="Arial"/>
            </a:endParaRPr>
          </a:p>
          <a:p>
            <a:pPr marL="12700" marR="33655">
              <a:lnSpc>
                <a:spcPct val="100000"/>
              </a:lnSpc>
            </a:pPr>
            <a:r>
              <a:rPr sz="1400" dirty="0">
                <a:solidFill>
                  <a:srgbClr val="FFFFFF"/>
                </a:solidFill>
                <a:latin typeface="Arial"/>
                <a:cs typeface="Arial"/>
              </a:rPr>
              <a:t>With</a:t>
            </a:r>
            <a:r>
              <a:rPr sz="1400" spc="-20" dirty="0">
                <a:solidFill>
                  <a:srgbClr val="FFFFFF"/>
                </a:solidFill>
                <a:latin typeface="Arial"/>
                <a:cs typeface="Arial"/>
              </a:rPr>
              <a:t> </a:t>
            </a:r>
            <a:r>
              <a:rPr sz="1400" dirty="0">
                <a:solidFill>
                  <a:srgbClr val="FFFFFF"/>
                </a:solidFill>
                <a:latin typeface="Arial"/>
                <a:cs typeface="Arial"/>
              </a:rPr>
              <a:t>good</a:t>
            </a:r>
            <a:r>
              <a:rPr sz="1400" spc="-30" dirty="0">
                <a:solidFill>
                  <a:srgbClr val="FFFFFF"/>
                </a:solidFill>
                <a:latin typeface="Arial"/>
                <a:cs typeface="Arial"/>
              </a:rPr>
              <a:t> </a:t>
            </a:r>
            <a:r>
              <a:rPr sz="1400" dirty="0">
                <a:solidFill>
                  <a:srgbClr val="FFFFFF"/>
                </a:solidFill>
                <a:latin typeface="Arial"/>
                <a:cs typeface="Arial"/>
              </a:rPr>
              <a:t>eco</a:t>
            </a:r>
            <a:r>
              <a:rPr sz="1400" spc="-30" dirty="0">
                <a:solidFill>
                  <a:srgbClr val="FFFFFF"/>
                </a:solidFill>
                <a:latin typeface="Arial"/>
                <a:cs typeface="Arial"/>
              </a:rPr>
              <a:t> </a:t>
            </a:r>
            <a:r>
              <a:rPr sz="1400" dirty="0">
                <a:solidFill>
                  <a:srgbClr val="FFFFFF"/>
                </a:solidFill>
                <a:latin typeface="Arial"/>
                <a:cs typeface="Arial"/>
              </a:rPr>
              <a:t>credentials,</a:t>
            </a:r>
            <a:r>
              <a:rPr sz="1400" spc="-35" dirty="0">
                <a:solidFill>
                  <a:srgbClr val="FFFFFF"/>
                </a:solidFill>
                <a:latin typeface="Arial"/>
                <a:cs typeface="Arial"/>
              </a:rPr>
              <a:t> </a:t>
            </a:r>
            <a:r>
              <a:rPr sz="1400" spc="-10" dirty="0">
                <a:solidFill>
                  <a:srgbClr val="FFFFFF"/>
                </a:solidFill>
                <a:latin typeface="Arial"/>
                <a:cs typeface="Arial"/>
              </a:rPr>
              <a:t>Nausicaa </a:t>
            </a:r>
            <a:r>
              <a:rPr sz="1400" dirty="0">
                <a:solidFill>
                  <a:srgbClr val="FFFFFF"/>
                </a:solidFill>
                <a:latin typeface="Arial"/>
                <a:cs typeface="Arial"/>
              </a:rPr>
              <a:t>is</a:t>
            </a:r>
            <a:r>
              <a:rPr sz="1400" spc="-15" dirty="0">
                <a:solidFill>
                  <a:srgbClr val="FFFFFF"/>
                </a:solidFill>
                <a:latin typeface="Arial"/>
                <a:cs typeface="Arial"/>
              </a:rPr>
              <a:t> </a:t>
            </a:r>
            <a:r>
              <a:rPr sz="1400" dirty="0">
                <a:solidFill>
                  <a:srgbClr val="FFFFFF"/>
                </a:solidFill>
                <a:latin typeface="Arial"/>
                <a:cs typeface="Arial"/>
              </a:rPr>
              <a:t>home</a:t>
            </a:r>
            <a:r>
              <a:rPr sz="1400" spc="-20"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a</a:t>
            </a:r>
            <a:r>
              <a:rPr sz="1400" spc="-15" dirty="0">
                <a:solidFill>
                  <a:srgbClr val="FFFFFF"/>
                </a:solidFill>
                <a:latin typeface="Arial"/>
                <a:cs typeface="Arial"/>
              </a:rPr>
              <a:t> </a:t>
            </a:r>
            <a:r>
              <a:rPr sz="1400" dirty="0">
                <a:solidFill>
                  <a:srgbClr val="FFFFFF"/>
                </a:solidFill>
                <a:latin typeface="Arial"/>
                <a:cs typeface="Arial"/>
              </a:rPr>
              <a:t>wide</a:t>
            </a:r>
            <a:r>
              <a:rPr sz="1400" spc="-15" dirty="0">
                <a:solidFill>
                  <a:srgbClr val="FFFFFF"/>
                </a:solidFill>
                <a:latin typeface="Arial"/>
                <a:cs typeface="Arial"/>
              </a:rPr>
              <a:t> </a:t>
            </a:r>
            <a:r>
              <a:rPr sz="1400" dirty="0">
                <a:solidFill>
                  <a:srgbClr val="FFFFFF"/>
                </a:solidFill>
                <a:latin typeface="Arial"/>
                <a:cs typeface="Arial"/>
              </a:rPr>
              <a:t>range</a:t>
            </a:r>
            <a:r>
              <a:rPr sz="1400" spc="-35" dirty="0">
                <a:solidFill>
                  <a:srgbClr val="FFFFFF"/>
                </a:solidFill>
                <a:latin typeface="Arial"/>
                <a:cs typeface="Arial"/>
              </a:rPr>
              <a:t> </a:t>
            </a:r>
            <a:r>
              <a:rPr sz="1400" dirty="0">
                <a:solidFill>
                  <a:srgbClr val="FFFFFF"/>
                </a:solidFill>
                <a:latin typeface="Arial"/>
                <a:cs typeface="Arial"/>
              </a:rPr>
              <a:t>of</a:t>
            </a:r>
            <a:r>
              <a:rPr sz="1400" spc="-15" dirty="0">
                <a:solidFill>
                  <a:srgbClr val="FFFFFF"/>
                </a:solidFill>
                <a:latin typeface="Arial"/>
                <a:cs typeface="Arial"/>
              </a:rPr>
              <a:t> </a:t>
            </a:r>
            <a:r>
              <a:rPr sz="1400" spc="-10" dirty="0">
                <a:solidFill>
                  <a:srgbClr val="FFFFFF"/>
                </a:solidFill>
                <a:latin typeface="Arial"/>
                <a:cs typeface="Arial"/>
              </a:rPr>
              <a:t>exhibits </a:t>
            </a:r>
            <a:r>
              <a:rPr sz="1400" dirty="0">
                <a:solidFill>
                  <a:srgbClr val="FFFFFF"/>
                </a:solidFill>
                <a:latin typeface="Arial"/>
                <a:cs typeface="Arial"/>
              </a:rPr>
              <a:t>including</a:t>
            </a:r>
            <a:r>
              <a:rPr sz="1400" spc="-50" dirty="0">
                <a:solidFill>
                  <a:srgbClr val="FFFFFF"/>
                </a:solidFill>
                <a:latin typeface="Arial"/>
                <a:cs typeface="Arial"/>
              </a:rPr>
              <a:t> </a:t>
            </a:r>
            <a:r>
              <a:rPr sz="1400" dirty="0">
                <a:solidFill>
                  <a:srgbClr val="FFFFFF"/>
                </a:solidFill>
                <a:latin typeface="Arial"/>
                <a:cs typeface="Arial"/>
              </a:rPr>
              <a:t>a</a:t>
            </a:r>
            <a:r>
              <a:rPr sz="1400" spc="-20" dirty="0">
                <a:solidFill>
                  <a:srgbClr val="FFFFFF"/>
                </a:solidFill>
                <a:latin typeface="Arial"/>
                <a:cs typeface="Arial"/>
              </a:rPr>
              <a:t> </a:t>
            </a:r>
            <a:r>
              <a:rPr sz="1400" dirty="0">
                <a:solidFill>
                  <a:srgbClr val="FFFFFF"/>
                </a:solidFill>
                <a:latin typeface="Arial"/>
                <a:cs typeface="Arial"/>
              </a:rPr>
              <a:t>stunning</a:t>
            </a:r>
            <a:r>
              <a:rPr sz="1400" spc="-40" dirty="0">
                <a:solidFill>
                  <a:srgbClr val="FFFFFF"/>
                </a:solidFill>
                <a:latin typeface="Arial"/>
                <a:cs typeface="Arial"/>
              </a:rPr>
              <a:t> </a:t>
            </a:r>
            <a:r>
              <a:rPr sz="1400" dirty="0">
                <a:solidFill>
                  <a:srgbClr val="FFFFFF"/>
                </a:solidFill>
                <a:latin typeface="Arial"/>
                <a:cs typeface="Arial"/>
              </a:rPr>
              <a:t>living</a:t>
            </a:r>
            <a:r>
              <a:rPr sz="1400" spc="-25" dirty="0">
                <a:solidFill>
                  <a:srgbClr val="FFFFFF"/>
                </a:solidFill>
                <a:latin typeface="Arial"/>
                <a:cs typeface="Arial"/>
              </a:rPr>
              <a:t> </a:t>
            </a:r>
            <a:r>
              <a:rPr sz="1400" dirty="0">
                <a:solidFill>
                  <a:srgbClr val="FFFFFF"/>
                </a:solidFill>
                <a:latin typeface="Arial"/>
                <a:cs typeface="Arial"/>
              </a:rPr>
              <a:t>reef,</a:t>
            </a:r>
            <a:r>
              <a:rPr sz="1400" spc="-35" dirty="0">
                <a:solidFill>
                  <a:srgbClr val="FFFFFF"/>
                </a:solidFill>
                <a:latin typeface="Arial"/>
                <a:cs typeface="Arial"/>
              </a:rPr>
              <a:t> </a:t>
            </a:r>
            <a:r>
              <a:rPr sz="1400" spc="-20" dirty="0">
                <a:solidFill>
                  <a:srgbClr val="FFFFFF"/>
                </a:solidFill>
                <a:latin typeface="Arial"/>
                <a:cs typeface="Arial"/>
              </a:rPr>
              <a:t>sea- </a:t>
            </a:r>
            <a:r>
              <a:rPr sz="1400" dirty="0">
                <a:solidFill>
                  <a:srgbClr val="FFFFFF"/>
                </a:solidFill>
                <a:latin typeface="Arial"/>
                <a:cs typeface="Arial"/>
              </a:rPr>
              <a:t>lion</a:t>
            </a:r>
            <a:r>
              <a:rPr sz="1400" spc="-30" dirty="0">
                <a:solidFill>
                  <a:srgbClr val="FFFFFF"/>
                </a:solidFill>
                <a:latin typeface="Arial"/>
                <a:cs typeface="Arial"/>
              </a:rPr>
              <a:t> </a:t>
            </a:r>
            <a:r>
              <a:rPr sz="1400" dirty="0">
                <a:solidFill>
                  <a:srgbClr val="FFFFFF"/>
                </a:solidFill>
                <a:latin typeface="Arial"/>
                <a:cs typeface="Arial"/>
              </a:rPr>
              <a:t>pool</a:t>
            </a:r>
            <a:r>
              <a:rPr sz="1400" spc="-35" dirty="0">
                <a:solidFill>
                  <a:srgbClr val="FFFFFF"/>
                </a:solidFill>
                <a:latin typeface="Arial"/>
                <a:cs typeface="Arial"/>
              </a:rPr>
              <a:t> </a:t>
            </a:r>
            <a:r>
              <a:rPr sz="1400" dirty="0">
                <a:solidFill>
                  <a:srgbClr val="FFFFFF"/>
                </a:solidFill>
                <a:latin typeface="Arial"/>
                <a:cs typeface="Arial"/>
              </a:rPr>
              <a:t>and</a:t>
            </a:r>
            <a:r>
              <a:rPr sz="1400" spc="-35" dirty="0">
                <a:solidFill>
                  <a:srgbClr val="FFFFFF"/>
                </a:solidFill>
                <a:latin typeface="Arial"/>
                <a:cs typeface="Arial"/>
              </a:rPr>
              <a:t> </a:t>
            </a:r>
            <a:r>
              <a:rPr sz="1400" dirty="0">
                <a:solidFill>
                  <a:srgbClr val="FFFFFF"/>
                </a:solidFill>
                <a:latin typeface="Arial"/>
                <a:cs typeface="Arial"/>
              </a:rPr>
              <a:t>tropical</a:t>
            </a:r>
            <a:r>
              <a:rPr sz="1400" spc="-35" dirty="0">
                <a:solidFill>
                  <a:srgbClr val="FFFFFF"/>
                </a:solidFill>
                <a:latin typeface="Arial"/>
                <a:cs typeface="Arial"/>
              </a:rPr>
              <a:t> </a:t>
            </a:r>
            <a:r>
              <a:rPr sz="1400" dirty="0">
                <a:solidFill>
                  <a:srgbClr val="FFFFFF"/>
                </a:solidFill>
                <a:latin typeface="Arial"/>
                <a:cs typeface="Arial"/>
              </a:rPr>
              <a:t>lagoon</a:t>
            </a:r>
            <a:r>
              <a:rPr sz="1400" spc="-45" dirty="0">
                <a:solidFill>
                  <a:srgbClr val="FFFFFF"/>
                </a:solidFill>
                <a:latin typeface="Arial"/>
                <a:cs typeface="Arial"/>
              </a:rPr>
              <a:t> </a:t>
            </a:r>
            <a:r>
              <a:rPr sz="1400" spc="-20" dirty="0">
                <a:solidFill>
                  <a:srgbClr val="FFFFFF"/>
                </a:solidFill>
                <a:latin typeface="Arial"/>
                <a:cs typeface="Arial"/>
              </a:rPr>
              <a:t>with </a:t>
            </a:r>
            <a:r>
              <a:rPr sz="1400" spc="-10" dirty="0">
                <a:solidFill>
                  <a:srgbClr val="FFFFFF"/>
                </a:solidFill>
                <a:latin typeface="Arial"/>
                <a:cs typeface="Arial"/>
              </a:rPr>
              <a:t>sharks</a:t>
            </a:r>
            <a:endParaRPr sz="14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357122" rIns="0" bIns="0" rtlCol="0">
            <a:spAutoFit/>
          </a:bodyPr>
          <a:lstStyle/>
          <a:p>
            <a:pPr marL="12700">
              <a:lnSpc>
                <a:spcPct val="100000"/>
              </a:lnSpc>
              <a:spcBef>
                <a:spcPts val="100"/>
              </a:spcBef>
            </a:pPr>
            <a:r>
              <a:rPr dirty="0"/>
              <a:t>La </a:t>
            </a:r>
            <a:r>
              <a:rPr spc="-10" dirty="0"/>
              <a:t>Coupole</a:t>
            </a:r>
          </a:p>
        </p:txBody>
      </p:sp>
      <p:sp>
        <p:nvSpPr>
          <p:cNvPr id="8" name="object 8"/>
          <p:cNvSpPr txBox="1"/>
          <p:nvPr/>
        </p:nvSpPr>
        <p:spPr>
          <a:xfrm>
            <a:off x="474218" y="2622550"/>
            <a:ext cx="2990215" cy="1518920"/>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FFFFFF"/>
                </a:solidFill>
                <a:latin typeface="Arial"/>
                <a:cs typeface="Arial"/>
              </a:rPr>
              <a:t>The</a:t>
            </a:r>
            <a:r>
              <a:rPr sz="1400" spc="-35" dirty="0">
                <a:solidFill>
                  <a:srgbClr val="FFFFFF"/>
                </a:solidFill>
                <a:latin typeface="Arial"/>
                <a:cs typeface="Arial"/>
              </a:rPr>
              <a:t> </a:t>
            </a:r>
            <a:r>
              <a:rPr sz="1400" dirty="0">
                <a:solidFill>
                  <a:srgbClr val="FFFFFF"/>
                </a:solidFill>
                <a:latin typeface="Arial"/>
                <a:cs typeface="Arial"/>
              </a:rPr>
              <a:t>dome</a:t>
            </a:r>
            <a:r>
              <a:rPr sz="1400" spc="-35" dirty="0">
                <a:solidFill>
                  <a:srgbClr val="FFFFFF"/>
                </a:solidFill>
                <a:latin typeface="Arial"/>
                <a:cs typeface="Arial"/>
              </a:rPr>
              <a:t> </a:t>
            </a:r>
            <a:r>
              <a:rPr sz="1400" dirty="0">
                <a:solidFill>
                  <a:srgbClr val="FFFFFF"/>
                </a:solidFill>
                <a:latin typeface="Arial"/>
                <a:cs typeface="Arial"/>
              </a:rPr>
              <a:t>was</a:t>
            </a:r>
            <a:r>
              <a:rPr sz="1400" spc="-15" dirty="0">
                <a:solidFill>
                  <a:srgbClr val="FFFFFF"/>
                </a:solidFill>
                <a:latin typeface="Arial"/>
                <a:cs typeface="Arial"/>
              </a:rPr>
              <a:t> </a:t>
            </a:r>
            <a:r>
              <a:rPr sz="1400" dirty="0">
                <a:solidFill>
                  <a:srgbClr val="FFFFFF"/>
                </a:solidFill>
                <a:latin typeface="Arial"/>
                <a:cs typeface="Arial"/>
              </a:rPr>
              <a:t>built</a:t>
            </a:r>
            <a:r>
              <a:rPr sz="1400" spc="-25" dirty="0">
                <a:solidFill>
                  <a:srgbClr val="FFFFFF"/>
                </a:solidFill>
                <a:latin typeface="Arial"/>
                <a:cs typeface="Arial"/>
              </a:rPr>
              <a:t> </a:t>
            </a:r>
            <a:r>
              <a:rPr sz="1400" dirty="0">
                <a:solidFill>
                  <a:srgbClr val="FFFFFF"/>
                </a:solidFill>
                <a:latin typeface="Arial"/>
                <a:cs typeface="Arial"/>
              </a:rPr>
              <a:t>in</a:t>
            </a:r>
            <a:r>
              <a:rPr sz="1400" spc="-15" dirty="0">
                <a:solidFill>
                  <a:srgbClr val="FFFFFF"/>
                </a:solidFill>
                <a:latin typeface="Arial"/>
                <a:cs typeface="Arial"/>
              </a:rPr>
              <a:t> </a:t>
            </a:r>
            <a:r>
              <a:rPr sz="1400" dirty="0">
                <a:solidFill>
                  <a:srgbClr val="FFFFFF"/>
                </a:solidFill>
                <a:latin typeface="Arial"/>
                <a:cs typeface="Arial"/>
              </a:rPr>
              <a:t>1944</a:t>
            </a:r>
            <a:r>
              <a:rPr sz="1400" spc="-30" dirty="0">
                <a:solidFill>
                  <a:srgbClr val="FFFFFF"/>
                </a:solidFill>
                <a:latin typeface="Arial"/>
                <a:cs typeface="Arial"/>
              </a:rPr>
              <a:t> </a:t>
            </a:r>
            <a:r>
              <a:rPr sz="1400" spc="-25" dirty="0">
                <a:solidFill>
                  <a:srgbClr val="FFFFFF"/>
                </a:solidFill>
                <a:latin typeface="Arial"/>
                <a:cs typeface="Arial"/>
              </a:rPr>
              <a:t>to</a:t>
            </a:r>
            <a:endParaRPr sz="1400">
              <a:latin typeface="Arial"/>
              <a:cs typeface="Arial"/>
            </a:endParaRPr>
          </a:p>
          <a:p>
            <a:pPr marL="12700" marR="61594">
              <a:lnSpc>
                <a:spcPct val="100000"/>
              </a:lnSpc>
            </a:pPr>
            <a:r>
              <a:rPr sz="1400" dirty="0">
                <a:solidFill>
                  <a:srgbClr val="FFFFFF"/>
                </a:solidFill>
                <a:latin typeface="Arial"/>
                <a:cs typeface="Arial"/>
              </a:rPr>
              <a:t>house</a:t>
            </a:r>
            <a:r>
              <a:rPr sz="1400" spc="-35" dirty="0">
                <a:solidFill>
                  <a:srgbClr val="FFFFFF"/>
                </a:solidFill>
                <a:latin typeface="Arial"/>
                <a:cs typeface="Arial"/>
              </a:rPr>
              <a:t> </a:t>
            </a:r>
            <a:r>
              <a:rPr sz="1400" dirty="0">
                <a:solidFill>
                  <a:srgbClr val="FFFFFF"/>
                </a:solidFill>
                <a:latin typeface="Arial"/>
                <a:cs typeface="Arial"/>
              </a:rPr>
              <a:t>jet</a:t>
            </a:r>
            <a:r>
              <a:rPr sz="1400" spc="-20" dirty="0">
                <a:solidFill>
                  <a:srgbClr val="FFFFFF"/>
                </a:solidFill>
                <a:latin typeface="Arial"/>
                <a:cs typeface="Arial"/>
              </a:rPr>
              <a:t> </a:t>
            </a:r>
            <a:r>
              <a:rPr sz="1400" dirty="0">
                <a:solidFill>
                  <a:srgbClr val="FFFFFF"/>
                </a:solidFill>
                <a:latin typeface="Arial"/>
                <a:cs typeface="Arial"/>
              </a:rPr>
              <a:t>propelled</a:t>
            </a:r>
            <a:r>
              <a:rPr sz="1400" spc="-35" dirty="0">
                <a:solidFill>
                  <a:srgbClr val="FFFFFF"/>
                </a:solidFill>
                <a:latin typeface="Arial"/>
                <a:cs typeface="Arial"/>
              </a:rPr>
              <a:t> </a:t>
            </a:r>
            <a:r>
              <a:rPr sz="1400" dirty="0">
                <a:solidFill>
                  <a:srgbClr val="FFFFFF"/>
                </a:solidFill>
                <a:latin typeface="Arial"/>
                <a:cs typeface="Arial"/>
              </a:rPr>
              <a:t>explosive</a:t>
            </a:r>
            <a:r>
              <a:rPr sz="1400" spc="-40" dirty="0">
                <a:solidFill>
                  <a:srgbClr val="FFFFFF"/>
                </a:solidFill>
                <a:latin typeface="Arial"/>
                <a:cs typeface="Arial"/>
              </a:rPr>
              <a:t> </a:t>
            </a:r>
            <a:r>
              <a:rPr sz="1400" spc="-10" dirty="0">
                <a:solidFill>
                  <a:srgbClr val="FFFFFF"/>
                </a:solidFill>
                <a:latin typeface="Arial"/>
                <a:cs typeface="Arial"/>
              </a:rPr>
              <a:t>rockets </a:t>
            </a:r>
            <a:r>
              <a:rPr sz="1400" dirty="0">
                <a:solidFill>
                  <a:srgbClr val="FFFFFF"/>
                </a:solidFill>
                <a:latin typeface="Arial"/>
                <a:cs typeface="Arial"/>
              </a:rPr>
              <a:t>destined</a:t>
            </a:r>
            <a:r>
              <a:rPr sz="1400" spc="-35"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dirty="0">
                <a:solidFill>
                  <a:srgbClr val="FFFFFF"/>
                </a:solidFill>
                <a:latin typeface="Arial"/>
                <a:cs typeface="Arial"/>
              </a:rPr>
              <a:t>fire</a:t>
            </a:r>
            <a:r>
              <a:rPr sz="1400" spc="-20" dirty="0">
                <a:solidFill>
                  <a:srgbClr val="FFFFFF"/>
                </a:solidFill>
                <a:latin typeface="Arial"/>
                <a:cs typeface="Arial"/>
              </a:rPr>
              <a:t> </a:t>
            </a:r>
            <a:r>
              <a:rPr sz="1400" dirty="0">
                <a:solidFill>
                  <a:srgbClr val="FFFFFF"/>
                </a:solidFill>
                <a:latin typeface="Arial"/>
                <a:cs typeface="Arial"/>
              </a:rPr>
              <a:t>into</a:t>
            </a:r>
            <a:r>
              <a:rPr sz="1400" spc="-25" dirty="0">
                <a:solidFill>
                  <a:srgbClr val="FFFFFF"/>
                </a:solidFill>
                <a:latin typeface="Arial"/>
                <a:cs typeface="Arial"/>
              </a:rPr>
              <a:t> </a:t>
            </a:r>
            <a:r>
              <a:rPr sz="1400" spc="-10" dirty="0">
                <a:solidFill>
                  <a:srgbClr val="FFFFFF"/>
                </a:solidFill>
                <a:latin typeface="Arial"/>
                <a:cs typeface="Arial"/>
              </a:rPr>
              <a:t>Britain</a:t>
            </a:r>
            <a:endParaRPr sz="1400">
              <a:latin typeface="Arial"/>
              <a:cs typeface="Arial"/>
            </a:endParaRPr>
          </a:p>
          <a:p>
            <a:pPr>
              <a:lnSpc>
                <a:spcPct val="100000"/>
              </a:lnSpc>
              <a:spcBef>
                <a:spcPts val="70"/>
              </a:spcBef>
            </a:pPr>
            <a:endParaRPr sz="1400">
              <a:latin typeface="Arial"/>
              <a:cs typeface="Arial"/>
            </a:endParaRPr>
          </a:p>
          <a:p>
            <a:pPr marL="12700" marR="5080">
              <a:lnSpc>
                <a:spcPct val="100000"/>
              </a:lnSpc>
            </a:pP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gigantic</a:t>
            </a:r>
            <a:r>
              <a:rPr sz="1400" spc="-35" dirty="0">
                <a:solidFill>
                  <a:srgbClr val="FFFFFF"/>
                </a:solidFill>
                <a:latin typeface="Arial"/>
                <a:cs typeface="Arial"/>
              </a:rPr>
              <a:t> </a:t>
            </a:r>
            <a:r>
              <a:rPr sz="1400" dirty="0">
                <a:solidFill>
                  <a:srgbClr val="FFFFFF"/>
                </a:solidFill>
                <a:latin typeface="Arial"/>
                <a:cs typeface="Arial"/>
              </a:rPr>
              <a:t>bunker</a:t>
            </a:r>
            <a:r>
              <a:rPr sz="1400" spc="-35" dirty="0">
                <a:solidFill>
                  <a:srgbClr val="FFFFFF"/>
                </a:solidFill>
                <a:latin typeface="Arial"/>
                <a:cs typeface="Arial"/>
              </a:rPr>
              <a:t> </a:t>
            </a:r>
            <a:r>
              <a:rPr sz="1400" dirty="0">
                <a:solidFill>
                  <a:srgbClr val="FFFFFF"/>
                </a:solidFill>
                <a:latin typeface="Arial"/>
                <a:cs typeface="Arial"/>
              </a:rPr>
              <a:t>is</a:t>
            </a:r>
            <a:r>
              <a:rPr sz="1400" spc="-10" dirty="0">
                <a:solidFill>
                  <a:srgbClr val="FFFFFF"/>
                </a:solidFill>
                <a:latin typeface="Arial"/>
                <a:cs typeface="Arial"/>
              </a:rPr>
              <a:t> </a:t>
            </a:r>
            <a:r>
              <a:rPr sz="1400" dirty="0">
                <a:solidFill>
                  <a:srgbClr val="FFFFFF"/>
                </a:solidFill>
                <a:latin typeface="Arial"/>
                <a:cs typeface="Arial"/>
              </a:rPr>
              <a:t>now</a:t>
            </a:r>
            <a:r>
              <a:rPr sz="1400" spc="-25" dirty="0">
                <a:solidFill>
                  <a:srgbClr val="FFFFFF"/>
                </a:solidFill>
                <a:latin typeface="Arial"/>
                <a:cs typeface="Arial"/>
              </a:rPr>
              <a:t> an </a:t>
            </a:r>
            <a:r>
              <a:rPr sz="1400" dirty="0">
                <a:solidFill>
                  <a:srgbClr val="FFFFFF"/>
                </a:solidFill>
                <a:latin typeface="Arial"/>
                <a:cs typeface="Arial"/>
              </a:rPr>
              <a:t>exceptional</a:t>
            </a:r>
            <a:r>
              <a:rPr sz="1400" spc="-50" dirty="0">
                <a:solidFill>
                  <a:srgbClr val="FFFFFF"/>
                </a:solidFill>
                <a:latin typeface="Arial"/>
                <a:cs typeface="Arial"/>
              </a:rPr>
              <a:t> </a:t>
            </a:r>
            <a:r>
              <a:rPr sz="1400" dirty="0">
                <a:solidFill>
                  <a:srgbClr val="FFFFFF"/>
                </a:solidFill>
                <a:latin typeface="Arial"/>
                <a:cs typeface="Arial"/>
              </a:rPr>
              <a:t>historical</a:t>
            </a:r>
            <a:r>
              <a:rPr sz="1400" spc="-35" dirty="0">
                <a:solidFill>
                  <a:srgbClr val="FFFFFF"/>
                </a:solidFill>
                <a:latin typeface="Arial"/>
                <a:cs typeface="Arial"/>
              </a:rPr>
              <a:t> </a:t>
            </a:r>
            <a:r>
              <a:rPr sz="1400" dirty="0">
                <a:solidFill>
                  <a:srgbClr val="FFFFFF"/>
                </a:solidFill>
                <a:latin typeface="Arial"/>
                <a:cs typeface="Arial"/>
              </a:rPr>
              <a:t>museum</a:t>
            </a:r>
            <a:r>
              <a:rPr sz="1400" spc="-45" dirty="0">
                <a:solidFill>
                  <a:srgbClr val="FFFFFF"/>
                </a:solidFill>
                <a:latin typeface="Arial"/>
                <a:cs typeface="Arial"/>
              </a:rPr>
              <a:t> </a:t>
            </a:r>
            <a:r>
              <a:rPr sz="1400" dirty="0">
                <a:solidFill>
                  <a:srgbClr val="FFFFFF"/>
                </a:solidFill>
                <a:latin typeface="Arial"/>
                <a:cs typeface="Arial"/>
              </a:rPr>
              <a:t>and</a:t>
            </a:r>
            <a:r>
              <a:rPr sz="1400" spc="-40" dirty="0">
                <a:solidFill>
                  <a:srgbClr val="FFFFFF"/>
                </a:solidFill>
                <a:latin typeface="Arial"/>
                <a:cs typeface="Arial"/>
              </a:rPr>
              <a:t> </a:t>
            </a:r>
            <a:r>
              <a:rPr sz="1400" spc="-25" dirty="0">
                <a:solidFill>
                  <a:srgbClr val="FFFFFF"/>
                </a:solidFill>
                <a:latin typeface="Arial"/>
                <a:cs typeface="Arial"/>
              </a:rPr>
              <a:t>an </a:t>
            </a:r>
            <a:r>
              <a:rPr sz="1400" dirty="0">
                <a:solidFill>
                  <a:srgbClr val="FFFFFF"/>
                </a:solidFill>
                <a:latin typeface="Arial"/>
                <a:cs typeface="Arial"/>
              </a:rPr>
              <a:t>interactive</a:t>
            </a:r>
            <a:r>
              <a:rPr sz="1400" spc="-50" dirty="0">
                <a:solidFill>
                  <a:srgbClr val="FFFFFF"/>
                </a:solidFill>
                <a:latin typeface="Arial"/>
                <a:cs typeface="Arial"/>
              </a:rPr>
              <a:t> </a:t>
            </a:r>
            <a:r>
              <a:rPr sz="1400" spc="-10" dirty="0">
                <a:solidFill>
                  <a:srgbClr val="FFFFFF"/>
                </a:solidFill>
                <a:latin typeface="Arial"/>
                <a:cs typeface="Arial"/>
              </a:rPr>
              <a:t>planetarium!</a:t>
            </a:r>
            <a:endParaRPr sz="14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2540635" cy="1013460"/>
          </a:xfrm>
          <a:prstGeom prst="rect">
            <a:avLst/>
          </a:prstGeom>
        </p:spPr>
        <p:txBody>
          <a:bodyPr vert="horz" wrap="square" lIns="0" tIns="118110" rIns="0" bIns="0" rtlCol="0">
            <a:spAutoFit/>
          </a:bodyPr>
          <a:lstStyle/>
          <a:p>
            <a:pPr marL="12700" marR="5080">
              <a:lnSpc>
                <a:spcPts val="3460"/>
              </a:lnSpc>
              <a:spcBef>
                <a:spcPts val="930"/>
              </a:spcBef>
            </a:pPr>
            <a:r>
              <a:rPr spc="-10" dirty="0"/>
              <a:t>French </a:t>
            </a:r>
            <a:r>
              <a:rPr dirty="0"/>
              <a:t>school</a:t>
            </a:r>
            <a:r>
              <a:rPr spc="-20" dirty="0"/>
              <a:t> </a:t>
            </a:r>
            <a:r>
              <a:rPr spc="-10" dirty="0"/>
              <a:t>visit</a:t>
            </a:r>
          </a:p>
        </p:txBody>
      </p:sp>
      <p:sp>
        <p:nvSpPr>
          <p:cNvPr id="8" name="object 8"/>
          <p:cNvSpPr txBox="1"/>
          <p:nvPr/>
        </p:nvSpPr>
        <p:spPr>
          <a:xfrm>
            <a:off x="474218" y="2622550"/>
            <a:ext cx="2882265" cy="130556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Spend</a:t>
            </a:r>
            <a:r>
              <a:rPr sz="1400" spc="-3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morning</a:t>
            </a:r>
            <a:r>
              <a:rPr sz="1400" spc="-40" dirty="0">
                <a:solidFill>
                  <a:srgbClr val="FFFFFF"/>
                </a:solidFill>
                <a:latin typeface="Arial"/>
                <a:cs typeface="Arial"/>
              </a:rPr>
              <a:t> </a:t>
            </a:r>
            <a:r>
              <a:rPr sz="1400" dirty="0">
                <a:solidFill>
                  <a:srgbClr val="FFFFFF"/>
                </a:solidFill>
                <a:latin typeface="Arial"/>
                <a:cs typeface="Arial"/>
              </a:rPr>
              <a:t>with</a:t>
            </a:r>
            <a:r>
              <a:rPr sz="1400" spc="-20" dirty="0">
                <a:solidFill>
                  <a:srgbClr val="FFFFFF"/>
                </a:solidFill>
                <a:latin typeface="Arial"/>
                <a:cs typeface="Arial"/>
              </a:rPr>
              <a:t> </a:t>
            </a:r>
            <a:r>
              <a:rPr sz="1400" dirty="0">
                <a:solidFill>
                  <a:srgbClr val="FFFFFF"/>
                </a:solidFill>
                <a:latin typeface="Arial"/>
                <a:cs typeface="Arial"/>
              </a:rPr>
              <a:t>your</a:t>
            </a:r>
            <a:r>
              <a:rPr sz="1400" spc="-30" dirty="0">
                <a:solidFill>
                  <a:srgbClr val="FFFFFF"/>
                </a:solidFill>
                <a:latin typeface="Arial"/>
                <a:cs typeface="Arial"/>
              </a:rPr>
              <a:t> </a:t>
            </a:r>
            <a:r>
              <a:rPr sz="1400" spc="-10" dirty="0">
                <a:solidFill>
                  <a:srgbClr val="FFFFFF"/>
                </a:solidFill>
                <a:latin typeface="Arial"/>
                <a:cs typeface="Arial"/>
              </a:rPr>
              <a:t>French </a:t>
            </a:r>
            <a:r>
              <a:rPr sz="1400" dirty="0">
                <a:solidFill>
                  <a:srgbClr val="FFFFFF"/>
                </a:solidFill>
                <a:latin typeface="Arial"/>
                <a:cs typeface="Arial"/>
              </a:rPr>
              <a:t>partner</a:t>
            </a:r>
            <a:r>
              <a:rPr sz="1400" spc="-40" dirty="0">
                <a:solidFill>
                  <a:srgbClr val="FFFFFF"/>
                </a:solidFill>
                <a:latin typeface="Arial"/>
                <a:cs typeface="Arial"/>
              </a:rPr>
              <a:t> </a:t>
            </a:r>
            <a:r>
              <a:rPr sz="1400" dirty="0">
                <a:solidFill>
                  <a:srgbClr val="FFFFFF"/>
                </a:solidFill>
                <a:latin typeface="Arial"/>
                <a:cs typeface="Arial"/>
              </a:rPr>
              <a:t>school</a:t>
            </a:r>
            <a:r>
              <a:rPr sz="1400" spc="-25" dirty="0">
                <a:solidFill>
                  <a:srgbClr val="FFFFFF"/>
                </a:solidFill>
                <a:latin typeface="Arial"/>
                <a:cs typeface="Arial"/>
              </a:rPr>
              <a:t>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meet</a:t>
            </a:r>
            <a:r>
              <a:rPr sz="1400" spc="-30" dirty="0">
                <a:solidFill>
                  <a:srgbClr val="FFFFFF"/>
                </a:solidFill>
                <a:latin typeface="Arial"/>
                <a:cs typeface="Arial"/>
              </a:rPr>
              <a:t> </a:t>
            </a:r>
            <a:r>
              <a:rPr sz="1400" spc="-10" dirty="0">
                <a:solidFill>
                  <a:srgbClr val="FFFFFF"/>
                </a:solidFill>
                <a:latin typeface="Arial"/>
                <a:cs typeface="Arial"/>
              </a:rPr>
              <a:t>French </a:t>
            </a:r>
            <a:r>
              <a:rPr sz="1400" dirty="0">
                <a:solidFill>
                  <a:srgbClr val="FFFFFF"/>
                </a:solidFill>
                <a:latin typeface="Arial"/>
                <a:cs typeface="Arial"/>
              </a:rPr>
              <a:t>students</a:t>
            </a:r>
            <a:r>
              <a:rPr sz="1400" spc="-30"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same</a:t>
            </a:r>
            <a:r>
              <a:rPr sz="1400" spc="-25" dirty="0">
                <a:solidFill>
                  <a:srgbClr val="FFFFFF"/>
                </a:solidFill>
                <a:latin typeface="Arial"/>
                <a:cs typeface="Arial"/>
              </a:rPr>
              <a:t> age</a:t>
            </a:r>
            <a:endParaRPr sz="1400">
              <a:latin typeface="Arial"/>
              <a:cs typeface="Arial"/>
            </a:endParaRPr>
          </a:p>
          <a:p>
            <a:pPr>
              <a:lnSpc>
                <a:spcPct val="100000"/>
              </a:lnSpc>
              <a:spcBef>
                <a:spcPts val="70"/>
              </a:spcBef>
            </a:pPr>
            <a:endParaRPr sz="1400">
              <a:latin typeface="Arial"/>
              <a:cs typeface="Arial"/>
            </a:endParaRPr>
          </a:p>
          <a:p>
            <a:pPr marL="12700">
              <a:lnSpc>
                <a:spcPct val="100000"/>
              </a:lnSpc>
            </a:pPr>
            <a:r>
              <a:rPr sz="1400" dirty="0">
                <a:solidFill>
                  <a:srgbClr val="FFFFFF"/>
                </a:solidFill>
                <a:latin typeface="Arial"/>
                <a:cs typeface="Arial"/>
              </a:rPr>
              <a:t>A</a:t>
            </a:r>
            <a:r>
              <a:rPr sz="1400" spc="-95" dirty="0">
                <a:solidFill>
                  <a:srgbClr val="FFFFFF"/>
                </a:solidFill>
                <a:latin typeface="Arial"/>
                <a:cs typeface="Arial"/>
              </a:rPr>
              <a:t> </a:t>
            </a:r>
            <a:r>
              <a:rPr sz="1400" dirty="0">
                <a:solidFill>
                  <a:srgbClr val="FFFFFF"/>
                </a:solidFill>
                <a:latin typeface="Arial"/>
                <a:cs typeface="Arial"/>
              </a:rPr>
              <a:t>great</a:t>
            </a:r>
            <a:r>
              <a:rPr sz="1400" spc="-35" dirty="0">
                <a:solidFill>
                  <a:srgbClr val="FFFFFF"/>
                </a:solidFill>
                <a:latin typeface="Arial"/>
                <a:cs typeface="Arial"/>
              </a:rPr>
              <a:t> </a:t>
            </a:r>
            <a:r>
              <a:rPr sz="1400" dirty="0">
                <a:solidFill>
                  <a:srgbClr val="FFFFFF"/>
                </a:solidFill>
                <a:latin typeface="Arial"/>
                <a:cs typeface="Arial"/>
              </a:rPr>
              <a:t>chance</a:t>
            </a:r>
            <a:r>
              <a:rPr sz="1400" spc="-40"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practise</a:t>
            </a:r>
            <a:r>
              <a:rPr sz="1400" spc="-30" dirty="0">
                <a:solidFill>
                  <a:srgbClr val="FFFFFF"/>
                </a:solidFill>
                <a:latin typeface="Arial"/>
                <a:cs typeface="Arial"/>
              </a:rPr>
              <a:t> </a:t>
            </a:r>
            <a:r>
              <a:rPr sz="1400" spc="-20" dirty="0">
                <a:solidFill>
                  <a:srgbClr val="FFFFFF"/>
                </a:solidFill>
                <a:latin typeface="Arial"/>
                <a:cs typeface="Arial"/>
              </a:rPr>
              <a:t>your</a:t>
            </a:r>
            <a:endParaRPr sz="1400">
              <a:latin typeface="Arial"/>
              <a:cs typeface="Arial"/>
            </a:endParaRPr>
          </a:p>
          <a:p>
            <a:pPr marL="12700">
              <a:lnSpc>
                <a:spcPct val="100000"/>
              </a:lnSpc>
              <a:spcBef>
                <a:spcPts val="5"/>
              </a:spcBef>
            </a:pPr>
            <a:r>
              <a:rPr sz="1400" dirty="0">
                <a:solidFill>
                  <a:srgbClr val="FFFFFF"/>
                </a:solidFill>
                <a:latin typeface="Arial"/>
                <a:cs typeface="Arial"/>
              </a:rPr>
              <a:t>French</a:t>
            </a:r>
            <a:r>
              <a:rPr sz="1400" spc="-45" dirty="0">
                <a:solidFill>
                  <a:srgbClr val="FFFFFF"/>
                </a:solidFill>
                <a:latin typeface="Arial"/>
                <a:cs typeface="Arial"/>
              </a:rPr>
              <a:t> </a:t>
            </a:r>
            <a:r>
              <a:rPr sz="1400" dirty="0">
                <a:solidFill>
                  <a:srgbClr val="FFFFFF"/>
                </a:solidFill>
                <a:latin typeface="Arial"/>
                <a:cs typeface="Arial"/>
              </a:rPr>
              <a:t>speaking</a:t>
            </a:r>
            <a:r>
              <a:rPr sz="1400" spc="-50" dirty="0">
                <a:solidFill>
                  <a:srgbClr val="FFFFFF"/>
                </a:solidFill>
                <a:latin typeface="Arial"/>
                <a:cs typeface="Arial"/>
              </a:rPr>
              <a:t> </a:t>
            </a:r>
            <a:r>
              <a:rPr sz="1400" spc="-10" dirty="0">
                <a:solidFill>
                  <a:srgbClr val="FFFFFF"/>
                </a:solidFill>
                <a:latin typeface="Arial"/>
                <a:cs typeface="Arial"/>
              </a:rPr>
              <a:t>skills!</a:t>
            </a:r>
            <a:endParaRPr sz="14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
        <p:nvSpPr>
          <p:cNvPr id="3" name="object 3"/>
          <p:cNvSpPr txBox="1">
            <a:spLocks noGrp="1"/>
          </p:cNvSpPr>
          <p:nvPr>
            <p:ph type="title"/>
          </p:nvPr>
        </p:nvSpPr>
        <p:spPr>
          <a:prstGeom prst="rect">
            <a:avLst/>
          </a:prstGeom>
        </p:spPr>
        <p:txBody>
          <a:bodyPr vert="horz" wrap="square" lIns="0" tIns="146685" rIns="0" bIns="0" rtlCol="0">
            <a:spAutoFit/>
          </a:bodyPr>
          <a:lstStyle/>
          <a:p>
            <a:pPr marL="12700" marR="5080">
              <a:lnSpc>
                <a:spcPct val="80000"/>
              </a:lnSpc>
              <a:spcBef>
                <a:spcPts val="1155"/>
              </a:spcBef>
            </a:pPr>
            <a:r>
              <a:rPr sz="4400" dirty="0"/>
              <a:t>We</a:t>
            </a:r>
            <a:r>
              <a:rPr sz="4400" spc="-105" dirty="0"/>
              <a:t> </a:t>
            </a:r>
            <a:r>
              <a:rPr sz="4400" spc="-20" dirty="0"/>
              <a:t>help </a:t>
            </a:r>
            <a:r>
              <a:rPr sz="4400" spc="-10" dirty="0"/>
              <a:t>students </a:t>
            </a:r>
            <a:r>
              <a:rPr sz="4400" dirty="0"/>
              <a:t>reach</a:t>
            </a:r>
            <a:r>
              <a:rPr sz="4400" spc="-110" dirty="0"/>
              <a:t> </a:t>
            </a:r>
            <a:r>
              <a:rPr sz="4400" spc="-25" dirty="0"/>
              <a:t>new </a:t>
            </a:r>
            <a:r>
              <a:rPr sz="4400" spc="-10" dirty="0"/>
              <a:t>heights</a:t>
            </a:r>
            <a:endParaRPr sz="4400"/>
          </a:p>
        </p:txBody>
      </p:sp>
      <p:sp>
        <p:nvSpPr>
          <p:cNvPr id="4" name="object 4"/>
          <p:cNvSpPr txBox="1"/>
          <p:nvPr/>
        </p:nvSpPr>
        <p:spPr>
          <a:xfrm>
            <a:off x="474218" y="3241801"/>
            <a:ext cx="3190240" cy="2585720"/>
          </a:xfrm>
          <a:prstGeom prst="rect">
            <a:avLst/>
          </a:prstGeom>
        </p:spPr>
        <p:txBody>
          <a:bodyPr vert="horz" wrap="square" lIns="0" tIns="12065" rIns="0" bIns="0" rtlCol="0">
            <a:spAutoFit/>
          </a:bodyPr>
          <a:lstStyle/>
          <a:p>
            <a:pPr marL="12700" marR="65405">
              <a:lnSpc>
                <a:spcPct val="100000"/>
              </a:lnSpc>
              <a:spcBef>
                <a:spcPts val="95"/>
              </a:spcBef>
            </a:pPr>
            <a:r>
              <a:rPr sz="1400" b="1" spc="-10" dirty="0">
                <a:solidFill>
                  <a:srgbClr val="FFFFFF"/>
                </a:solidFill>
                <a:latin typeface="Arial"/>
                <a:cs typeface="Arial"/>
              </a:rPr>
              <a:t>Voyager</a:t>
            </a:r>
            <a:r>
              <a:rPr sz="1400" b="1" spc="-40" dirty="0">
                <a:solidFill>
                  <a:srgbClr val="FFFFFF"/>
                </a:solidFill>
                <a:latin typeface="Arial"/>
                <a:cs typeface="Arial"/>
              </a:rPr>
              <a:t> </a:t>
            </a:r>
            <a:r>
              <a:rPr sz="1400" b="1" dirty="0">
                <a:solidFill>
                  <a:srgbClr val="FFFFFF"/>
                </a:solidFill>
                <a:latin typeface="Arial"/>
                <a:cs typeface="Arial"/>
              </a:rPr>
              <a:t>School</a:t>
            </a:r>
            <a:r>
              <a:rPr sz="1400" b="1" spc="-45" dirty="0">
                <a:solidFill>
                  <a:srgbClr val="FFFFFF"/>
                </a:solidFill>
                <a:latin typeface="Arial"/>
                <a:cs typeface="Arial"/>
              </a:rPr>
              <a:t> </a:t>
            </a:r>
            <a:r>
              <a:rPr sz="1400" b="1" spc="-10" dirty="0">
                <a:solidFill>
                  <a:srgbClr val="FFFFFF"/>
                </a:solidFill>
                <a:latin typeface="Arial"/>
                <a:cs typeface="Arial"/>
              </a:rPr>
              <a:t>Travel</a:t>
            </a:r>
            <a:r>
              <a:rPr sz="1400" b="1" spc="-55" dirty="0">
                <a:solidFill>
                  <a:srgbClr val="FFFFFF"/>
                </a:solidFill>
                <a:latin typeface="Arial"/>
                <a:cs typeface="Arial"/>
              </a:rPr>
              <a:t> </a:t>
            </a:r>
            <a:r>
              <a:rPr sz="1400" dirty="0">
                <a:solidFill>
                  <a:srgbClr val="FFFFFF"/>
                </a:solidFill>
                <a:latin typeface="Arial"/>
                <a:cs typeface="Arial"/>
              </a:rPr>
              <a:t>specialises</a:t>
            </a:r>
            <a:r>
              <a:rPr sz="1400" spc="-65" dirty="0">
                <a:solidFill>
                  <a:srgbClr val="FFFFFF"/>
                </a:solidFill>
                <a:latin typeface="Arial"/>
                <a:cs typeface="Arial"/>
              </a:rPr>
              <a:t> </a:t>
            </a:r>
            <a:r>
              <a:rPr sz="1400" spc="-25" dirty="0">
                <a:solidFill>
                  <a:srgbClr val="FFFFFF"/>
                </a:solidFill>
                <a:latin typeface="Arial"/>
                <a:cs typeface="Arial"/>
              </a:rPr>
              <a:t>in </a:t>
            </a:r>
            <a:r>
              <a:rPr sz="1400" dirty="0">
                <a:solidFill>
                  <a:srgbClr val="FFFFFF"/>
                </a:solidFill>
                <a:latin typeface="Arial"/>
                <a:cs typeface="Arial"/>
              </a:rPr>
              <a:t>educational</a:t>
            </a:r>
            <a:r>
              <a:rPr sz="1400" spc="-45" dirty="0">
                <a:solidFill>
                  <a:srgbClr val="FFFFFF"/>
                </a:solidFill>
                <a:latin typeface="Arial"/>
                <a:cs typeface="Arial"/>
              </a:rPr>
              <a:t> </a:t>
            </a:r>
            <a:r>
              <a:rPr sz="1400" dirty="0">
                <a:solidFill>
                  <a:srgbClr val="FFFFFF"/>
                </a:solidFill>
                <a:latin typeface="Arial"/>
                <a:cs typeface="Arial"/>
              </a:rPr>
              <a:t>school</a:t>
            </a:r>
            <a:r>
              <a:rPr sz="1400" spc="-30" dirty="0">
                <a:solidFill>
                  <a:srgbClr val="FFFFFF"/>
                </a:solidFill>
                <a:latin typeface="Arial"/>
                <a:cs typeface="Arial"/>
              </a:rPr>
              <a:t> </a:t>
            </a:r>
            <a:r>
              <a:rPr sz="1400" dirty="0">
                <a:solidFill>
                  <a:srgbClr val="FFFFFF"/>
                </a:solidFill>
                <a:latin typeface="Arial"/>
                <a:cs typeface="Arial"/>
              </a:rPr>
              <a:t>trips</a:t>
            </a:r>
            <a:r>
              <a:rPr sz="1400" spc="-35" dirty="0">
                <a:solidFill>
                  <a:srgbClr val="FFFFFF"/>
                </a:solidFill>
                <a:latin typeface="Arial"/>
                <a:cs typeface="Arial"/>
              </a:rPr>
              <a:t> </a:t>
            </a:r>
            <a:r>
              <a:rPr sz="1400" dirty="0">
                <a:solidFill>
                  <a:srgbClr val="FFFFFF"/>
                </a:solidFill>
                <a:latin typeface="Arial"/>
                <a:cs typeface="Arial"/>
              </a:rPr>
              <a:t>where</a:t>
            </a:r>
            <a:r>
              <a:rPr sz="1400" spc="-30" dirty="0">
                <a:solidFill>
                  <a:srgbClr val="FFFFFF"/>
                </a:solidFill>
                <a:latin typeface="Arial"/>
                <a:cs typeface="Arial"/>
              </a:rPr>
              <a:t> </a:t>
            </a:r>
            <a:r>
              <a:rPr sz="1400" spc="-10" dirty="0">
                <a:solidFill>
                  <a:srgbClr val="FFFFFF"/>
                </a:solidFill>
                <a:latin typeface="Arial"/>
                <a:cs typeface="Arial"/>
              </a:rPr>
              <a:t>students </a:t>
            </a:r>
            <a:r>
              <a:rPr sz="1400" dirty="0">
                <a:solidFill>
                  <a:srgbClr val="FFFFFF"/>
                </a:solidFill>
                <a:latin typeface="Arial"/>
                <a:cs typeface="Arial"/>
              </a:rPr>
              <a:t>can</a:t>
            </a:r>
            <a:r>
              <a:rPr sz="1400" spc="-20" dirty="0">
                <a:solidFill>
                  <a:srgbClr val="FFFFFF"/>
                </a:solidFill>
                <a:latin typeface="Arial"/>
                <a:cs typeface="Arial"/>
              </a:rPr>
              <a:t> </a:t>
            </a:r>
            <a:r>
              <a:rPr sz="1400" dirty="0">
                <a:solidFill>
                  <a:srgbClr val="FFFFFF"/>
                </a:solidFill>
                <a:latin typeface="Arial"/>
                <a:cs typeface="Arial"/>
              </a:rPr>
              <a:t>learn,</a:t>
            </a:r>
            <a:r>
              <a:rPr sz="1400" spc="-30" dirty="0">
                <a:solidFill>
                  <a:srgbClr val="FFFFFF"/>
                </a:solidFill>
                <a:latin typeface="Arial"/>
                <a:cs typeface="Arial"/>
              </a:rPr>
              <a:t> </a:t>
            </a:r>
            <a:r>
              <a:rPr sz="1400" dirty="0">
                <a:solidFill>
                  <a:srgbClr val="FFFFFF"/>
                </a:solidFill>
                <a:latin typeface="Arial"/>
                <a:cs typeface="Arial"/>
              </a:rPr>
              <a:t>thrive</a:t>
            </a:r>
            <a:r>
              <a:rPr sz="1400" spc="-25" dirty="0">
                <a:solidFill>
                  <a:srgbClr val="FFFFFF"/>
                </a:solidFill>
                <a:latin typeface="Arial"/>
                <a:cs typeface="Arial"/>
              </a:rPr>
              <a:t> </a:t>
            </a:r>
            <a:r>
              <a:rPr sz="1400" dirty="0">
                <a:solidFill>
                  <a:srgbClr val="FFFFFF"/>
                </a:solidFill>
                <a:latin typeface="Arial"/>
                <a:cs typeface="Arial"/>
              </a:rPr>
              <a:t>and</a:t>
            </a:r>
            <a:r>
              <a:rPr sz="1400" spc="-20" dirty="0">
                <a:solidFill>
                  <a:srgbClr val="FFFFFF"/>
                </a:solidFill>
                <a:latin typeface="Arial"/>
                <a:cs typeface="Arial"/>
              </a:rPr>
              <a:t> </a:t>
            </a:r>
            <a:r>
              <a:rPr sz="1400" dirty="0">
                <a:solidFill>
                  <a:srgbClr val="FFFFFF"/>
                </a:solidFill>
                <a:latin typeface="Arial"/>
                <a:cs typeface="Arial"/>
              </a:rPr>
              <a:t>achieve</a:t>
            </a:r>
            <a:r>
              <a:rPr sz="1400" spc="-30" dirty="0">
                <a:solidFill>
                  <a:srgbClr val="FFFFFF"/>
                </a:solidFill>
                <a:latin typeface="Arial"/>
                <a:cs typeface="Arial"/>
              </a:rPr>
              <a:t> </a:t>
            </a:r>
            <a:r>
              <a:rPr sz="1400" spc="-20" dirty="0">
                <a:solidFill>
                  <a:srgbClr val="FFFFFF"/>
                </a:solidFill>
                <a:latin typeface="Arial"/>
                <a:cs typeface="Arial"/>
              </a:rPr>
              <a:t>their </a:t>
            </a:r>
            <a:r>
              <a:rPr sz="1400" dirty="0">
                <a:solidFill>
                  <a:srgbClr val="FFFFFF"/>
                </a:solidFill>
                <a:latin typeface="Arial"/>
                <a:cs typeface="Arial"/>
              </a:rPr>
              <a:t>potential</a:t>
            </a:r>
            <a:r>
              <a:rPr sz="1400" spc="-40" dirty="0">
                <a:solidFill>
                  <a:srgbClr val="FFFFFF"/>
                </a:solidFill>
                <a:latin typeface="Arial"/>
                <a:cs typeface="Arial"/>
              </a:rPr>
              <a:t> </a:t>
            </a:r>
            <a:r>
              <a:rPr sz="1400" dirty="0">
                <a:solidFill>
                  <a:srgbClr val="FFFFFF"/>
                </a:solidFill>
                <a:latin typeface="Arial"/>
                <a:cs typeface="Arial"/>
              </a:rPr>
              <a:t>outside</a:t>
            </a:r>
            <a:r>
              <a:rPr sz="1400" spc="-50" dirty="0">
                <a:solidFill>
                  <a:srgbClr val="FFFFFF"/>
                </a:solidFill>
                <a:latin typeface="Arial"/>
                <a:cs typeface="Arial"/>
              </a:rPr>
              <a:t> </a:t>
            </a:r>
            <a:r>
              <a:rPr sz="1400" dirty="0">
                <a:solidFill>
                  <a:srgbClr val="FFFFFF"/>
                </a:solidFill>
                <a:latin typeface="Arial"/>
                <a:cs typeface="Arial"/>
              </a:rPr>
              <a:t>the</a:t>
            </a:r>
            <a:r>
              <a:rPr sz="1400" spc="-35" dirty="0">
                <a:solidFill>
                  <a:srgbClr val="FFFFFF"/>
                </a:solidFill>
                <a:latin typeface="Arial"/>
                <a:cs typeface="Arial"/>
              </a:rPr>
              <a:t> </a:t>
            </a:r>
            <a:r>
              <a:rPr sz="1400" spc="-10" dirty="0">
                <a:solidFill>
                  <a:srgbClr val="FFFFFF"/>
                </a:solidFill>
                <a:latin typeface="Arial"/>
                <a:cs typeface="Arial"/>
              </a:rPr>
              <a:t>classroom.</a:t>
            </a:r>
            <a:endParaRPr sz="1400">
              <a:latin typeface="Arial"/>
              <a:cs typeface="Arial"/>
            </a:endParaRPr>
          </a:p>
          <a:p>
            <a:pPr>
              <a:lnSpc>
                <a:spcPct val="100000"/>
              </a:lnSpc>
              <a:spcBef>
                <a:spcPts val="70"/>
              </a:spcBef>
            </a:pPr>
            <a:endParaRPr sz="1400">
              <a:latin typeface="Arial"/>
              <a:cs typeface="Arial"/>
            </a:endParaRPr>
          </a:p>
          <a:p>
            <a:pPr marL="12700" marR="5080" algn="just">
              <a:lnSpc>
                <a:spcPct val="100000"/>
              </a:lnSpc>
            </a:pPr>
            <a:r>
              <a:rPr sz="1400" dirty="0">
                <a:solidFill>
                  <a:srgbClr val="FFFFFF"/>
                </a:solidFill>
                <a:latin typeface="Arial"/>
                <a:cs typeface="Arial"/>
              </a:rPr>
              <a:t>We</a:t>
            </a:r>
            <a:r>
              <a:rPr sz="1400" spc="-25" dirty="0">
                <a:solidFill>
                  <a:srgbClr val="FFFFFF"/>
                </a:solidFill>
                <a:latin typeface="Arial"/>
                <a:cs typeface="Arial"/>
              </a:rPr>
              <a:t> </a:t>
            </a:r>
            <a:r>
              <a:rPr sz="1400" dirty="0">
                <a:solidFill>
                  <a:srgbClr val="FFFFFF"/>
                </a:solidFill>
                <a:latin typeface="Arial"/>
                <a:cs typeface="Arial"/>
              </a:rPr>
              <a:t>believe</a:t>
            </a:r>
            <a:r>
              <a:rPr sz="1400" spc="-35" dirty="0">
                <a:solidFill>
                  <a:srgbClr val="FFFFFF"/>
                </a:solidFill>
                <a:latin typeface="Arial"/>
                <a:cs typeface="Arial"/>
              </a:rPr>
              <a:t> </a:t>
            </a:r>
            <a:r>
              <a:rPr sz="1400" dirty="0">
                <a:solidFill>
                  <a:srgbClr val="FFFFFF"/>
                </a:solidFill>
                <a:latin typeface="Arial"/>
                <a:cs typeface="Arial"/>
              </a:rPr>
              <a:t>that</a:t>
            </a:r>
            <a:r>
              <a:rPr sz="1400" spc="-30" dirty="0">
                <a:solidFill>
                  <a:srgbClr val="FFFFFF"/>
                </a:solidFill>
                <a:latin typeface="Arial"/>
                <a:cs typeface="Arial"/>
              </a:rPr>
              <a:t> </a:t>
            </a:r>
            <a:r>
              <a:rPr sz="1400" dirty="0">
                <a:solidFill>
                  <a:srgbClr val="FFFFFF"/>
                </a:solidFill>
                <a:latin typeface="Arial"/>
                <a:cs typeface="Arial"/>
              </a:rPr>
              <a:t>every</a:t>
            </a:r>
            <a:r>
              <a:rPr sz="1400" spc="-35" dirty="0">
                <a:solidFill>
                  <a:srgbClr val="FFFFFF"/>
                </a:solidFill>
                <a:latin typeface="Arial"/>
                <a:cs typeface="Arial"/>
              </a:rPr>
              <a:t> </a:t>
            </a:r>
            <a:r>
              <a:rPr sz="1400" dirty="0">
                <a:solidFill>
                  <a:srgbClr val="FFFFFF"/>
                </a:solidFill>
                <a:latin typeface="Arial"/>
                <a:cs typeface="Arial"/>
              </a:rPr>
              <a:t>school</a:t>
            </a:r>
            <a:r>
              <a:rPr sz="1400" spc="-45" dirty="0">
                <a:solidFill>
                  <a:srgbClr val="FFFFFF"/>
                </a:solidFill>
                <a:latin typeface="Arial"/>
                <a:cs typeface="Arial"/>
              </a:rPr>
              <a:t> </a:t>
            </a:r>
            <a:r>
              <a:rPr sz="1400" dirty="0">
                <a:solidFill>
                  <a:srgbClr val="FFFFFF"/>
                </a:solidFill>
                <a:latin typeface="Arial"/>
                <a:cs typeface="Arial"/>
              </a:rPr>
              <a:t>trip</a:t>
            </a:r>
            <a:r>
              <a:rPr sz="1400" spc="-25" dirty="0">
                <a:solidFill>
                  <a:srgbClr val="FFFFFF"/>
                </a:solidFill>
                <a:latin typeface="Arial"/>
                <a:cs typeface="Arial"/>
              </a:rPr>
              <a:t> </a:t>
            </a:r>
            <a:r>
              <a:rPr sz="1400" spc="-10" dirty="0">
                <a:solidFill>
                  <a:srgbClr val="FFFFFF"/>
                </a:solidFill>
                <a:latin typeface="Arial"/>
                <a:cs typeface="Arial"/>
              </a:rPr>
              <a:t>should </a:t>
            </a:r>
            <a:r>
              <a:rPr sz="1400" dirty="0">
                <a:solidFill>
                  <a:srgbClr val="FFFFFF"/>
                </a:solidFill>
                <a:latin typeface="Arial"/>
                <a:cs typeface="Arial"/>
              </a:rPr>
              <a:t>provide</a:t>
            </a:r>
            <a:r>
              <a:rPr sz="1400" spc="-45" dirty="0">
                <a:solidFill>
                  <a:srgbClr val="FFFFFF"/>
                </a:solidFill>
                <a:latin typeface="Arial"/>
                <a:cs typeface="Arial"/>
              </a:rPr>
              <a:t> </a:t>
            </a:r>
            <a:r>
              <a:rPr sz="1400" dirty="0">
                <a:solidFill>
                  <a:srgbClr val="FFFFFF"/>
                </a:solidFill>
                <a:latin typeface="Arial"/>
                <a:cs typeface="Arial"/>
              </a:rPr>
              <a:t>students</a:t>
            </a:r>
            <a:r>
              <a:rPr sz="1400" spc="-35" dirty="0">
                <a:solidFill>
                  <a:srgbClr val="FFFFFF"/>
                </a:solidFill>
                <a:latin typeface="Arial"/>
                <a:cs typeface="Arial"/>
              </a:rPr>
              <a:t> </a:t>
            </a:r>
            <a:r>
              <a:rPr sz="1400" dirty="0">
                <a:solidFill>
                  <a:srgbClr val="FFFFFF"/>
                </a:solidFill>
                <a:latin typeface="Arial"/>
                <a:cs typeface="Arial"/>
              </a:rPr>
              <a:t>with</a:t>
            </a:r>
            <a:r>
              <a:rPr sz="1400" spc="-25" dirty="0">
                <a:solidFill>
                  <a:srgbClr val="FFFFFF"/>
                </a:solidFill>
                <a:latin typeface="Arial"/>
                <a:cs typeface="Arial"/>
              </a:rPr>
              <a:t> </a:t>
            </a:r>
            <a:r>
              <a:rPr sz="1400" dirty="0">
                <a:solidFill>
                  <a:srgbClr val="FFFFFF"/>
                </a:solidFill>
                <a:latin typeface="Arial"/>
                <a:cs typeface="Arial"/>
              </a:rPr>
              <a:t>new</a:t>
            </a:r>
            <a:r>
              <a:rPr sz="1400" spc="-25" dirty="0">
                <a:solidFill>
                  <a:srgbClr val="FFFFFF"/>
                </a:solidFill>
                <a:latin typeface="Arial"/>
                <a:cs typeface="Arial"/>
              </a:rPr>
              <a:t> </a:t>
            </a:r>
            <a:r>
              <a:rPr sz="1400" spc="-10" dirty="0">
                <a:solidFill>
                  <a:srgbClr val="FFFFFF"/>
                </a:solidFill>
                <a:latin typeface="Arial"/>
                <a:cs typeface="Arial"/>
              </a:rPr>
              <a:t>experiences, </a:t>
            </a:r>
            <a:r>
              <a:rPr sz="1400" dirty="0">
                <a:solidFill>
                  <a:srgbClr val="FFFFFF"/>
                </a:solidFill>
                <a:latin typeface="Arial"/>
                <a:cs typeface="Arial"/>
              </a:rPr>
              <a:t>learning</a:t>
            </a:r>
            <a:r>
              <a:rPr sz="1400" spc="-45" dirty="0">
                <a:solidFill>
                  <a:srgbClr val="FFFFFF"/>
                </a:solidFill>
                <a:latin typeface="Arial"/>
                <a:cs typeface="Arial"/>
              </a:rPr>
              <a:t> </a:t>
            </a:r>
            <a:r>
              <a:rPr sz="1400" dirty="0">
                <a:solidFill>
                  <a:srgbClr val="FFFFFF"/>
                </a:solidFill>
                <a:latin typeface="Arial"/>
                <a:cs typeface="Arial"/>
              </a:rPr>
              <a:t>activities</a:t>
            </a:r>
            <a:r>
              <a:rPr sz="1400" spc="-35" dirty="0">
                <a:solidFill>
                  <a:srgbClr val="FFFFFF"/>
                </a:solidFill>
                <a:latin typeface="Arial"/>
                <a:cs typeface="Arial"/>
              </a:rPr>
              <a:t> </a:t>
            </a:r>
            <a:r>
              <a:rPr sz="1400" dirty="0">
                <a:solidFill>
                  <a:srgbClr val="FFFFFF"/>
                </a:solidFill>
                <a:latin typeface="Arial"/>
                <a:cs typeface="Arial"/>
              </a:rPr>
              <a:t>and</a:t>
            </a:r>
            <a:r>
              <a:rPr sz="1400" spc="-30" dirty="0">
                <a:solidFill>
                  <a:srgbClr val="FFFFFF"/>
                </a:solidFill>
                <a:latin typeface="Arial"/>
                <a:cs typeface="Arial"/>
              </a:rPr>
              <a:t> </a:t>
            </a:r>
            <a:r>
              <a:rPr sz="1400" dirty="0">
                <a:solidFill>
                  <a:srgbClr val="FFFFFF"/>
                </a:solidFill>
                <a:latin typeface="Arial"/>
                <a:cs typeface="Arial"/>
              </a:rPr>
              <a:t>exposure</a:t>
            </a:r>
            <a:r>
              <a:rPr sz="1400" spc="-25"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spc="-20" dirty="0">
                <a:solidFill>
                  <a:srgbClr val="FFFFFF"/>
                </a:solidFill>
                <a:latin typeface="Arial"/>
                <a:cs typeface="Arial"/>
              </a:rPr>
              <a:t>local </a:t>
            </a:r>
            <a:r>
              <a:rPr sz="1400" dirty="0">
                <a:solidFill>
                  <a:srgbClr val="FFFFFF"/>
                </a:solidFill>
                <a:latin typeface="Arial"/>
                <a:cs typeface="Arial"/>
              </a:rPr>
              <a:t>culture</a:t>
            </a:r>
            <a:r>
              <a:rPr sz="1400" spc="-50" dirty="0">
                <a:solidFill>
                  <a:srgbClr val="FFFFFF"/>
                </a:solidFill>
                <a:latin typeface="Arial"/>
                <a:cs typeface="Arial"/>
              </a:rPr>
              <a:t> </a:t>
            </a:r>
            <a:r>
              <a:rPr sz="1400" dirty="0">
                <a:solidFill>
                  <a:srgbClr val="FFFFFF"/>
                </a:solidFill>
                <a:latin typeface="Arial"/>
                <a:cs typeface="Arial"/>
              </a:rPr>
              <a:t>with</a:t>
            </a:r>
            <a:r>
              <a:rPr sz="1400" spc="-35" dirty="0">
                <a:solidFill>
                  <a:srgbClr val="FFFFFF"/>
                </a:solidFill>
                <a:latin typeface="Arial"/>
                <a:cs typeface="Arial"/>
              </a:rPr>
              <a:t> </a:t>
            </a:r>
            <a:r>
              <a:rPr sz="1400" dirty="0">
                <a:solidFill>
                  <a:srgbClr val="FFFFFF"/>
                </a:solidFill>
                <a:latin typeface="Arial"/>
                <a:cs typeface="Arial"/>
              </a:rPr>
              <a:t>genuine</a:t>
            </a:r>
            <a:r>
              <a:rPr sz="1400" spc="-55" dirty="0">
                <a:solidFill>
                  <a:srgbClr val="FFFFFF"/>
                </a:solidFill>
                <a:latin typeface="Arial"/>
                <a:cs typeface="Arial"/>
              </a:rPr>
              <a:t> </a:t>
            </a:r>
            <a:r>
              <a:rPr sz="1400" dirty="0">
                <a:solidFill>
                  <a:srgbClr val="FFFFFF"/>
                </a:solidFill>
                <a:latin typeface="Arial"/>
                <a:cs typeface="Arial"/>
              </a:rPr>
              <a:t>educational</a:t>
            </a:r>
            <a:r>
              <a:rPr sz="1400" spc="-50" dirty="0">
                <a:solidFill>
                  <a:srgbClr val="FFFFFF"/>
                </a:solidFill>
                <a:latin typeface="Arial"/>
                <a:cs typeface="Arial"/>
              </a:rPr>
              <a:t> </a:t>
            </a:r>
            <a:r>
              <a:rPr sz="1400" spc="-10" dirty="0">
                <a:solidFill>
                  <a:srgbClr val="FFFFFF"/>
                </a:solidFill>
                <a:latin typeface="Arial"/>
                <a:cs typeface="Arial"/>
              </a:rPr>
              <a:t>benefit.</a:t>
            </a:r>
            <a:endParaRPr sz="1400">
              <a:latin typeface="Arial"/>
              <a:cs typeface="Arial"/>
            </a:endParaRPr>
          </a:p>
          <a:p>
            <a:pPr>
              <a:lnSpc>
                <a:spcPct val="100000"/>
              </a:lnSpc>
              <a:spcBef>
                <a:spcPts val="75"/>
              </a:spcBef>
            </a:pPr>
            <a:endParaRPr sz="1400">
              <a:latin typeface="Arial"/>
              <a:cs typeface="Arial"/>
            </a:endParaRPr>
          </a:p>
          <a:p>
            <a:pPr marL="12700" marR="324485">
              <a:lnSpc>
                <a:spcPct val="100000"/>
              </a:lnSpc>
            </a:pPr>
            <a:r>
              <a:rPr sz="1400" dirty="0">
                <a:solidFill>
                  <a:srgbClr val="FFFFFF"/>
                </a:solidFill>
                <a:latin typeface="Arial"/>
                <a:cs typeface="Arial"/>
              </a:rPr>
              <a:t>Over</a:t>
            </a:r>
            <a:r>
              <a:rPr sz="1400" spc="-25" dirty="0">
                <a:solidFill>
                  <a:srgbClr val="FFFFFF"/>
                </a:solidFill>
                <a:latin typeface="Arial"/>
                <a:cs typeface="Arial"/>
              </a:rPr>
              <a:t> </a:t>
            </a:r>
            <a:r>
              <a:rPr sz="1400" b="1" dirty="0">
                <a:solidFill>
                  <a:srgbClr val="FFFFFF"/>
                </a:solidFill>
                <a:latin typeface="Arial"/>
                <a:cs typeface="Arial"/>
              </a:rPr>
              <a:t>35,000</a:t>
            </a:r>
            <a:r>
              <a:rPr sz="1400" b="1" spc="-45" dirty="0">
                <a:solidFill>
                  <a:srgbClr val="FFFFFF"/>
                </a:solidFill>
                <a:latin typeface="Arial"/>
                <a:cs typeface="Arial"/>
              </a:rPr>
              <a:t> </a:t>
            </a:r>
            <a:r>
              <a:rPr sz="1400" b="1" dirty="0">
                <a:solidFill>
                  <a:srgbClr val="FFFFFF"/>
                </a:solidFill>
                <a:latin typeface="Arial"/>
                <a:cs typeface="Arial"/>
              </a:rPr>
              <a:t>students</a:t>
            </a:r>
            <a:r>
              <a:rPr sz="1400" b="1" spc="-45" dirty="0">
                <a:solidFill>
                  <a:srgbClr val="FFFFFF"/>
                </a:solidFill>
                <a:latin typeface="Arial"/>
                <a:cs typeface="Arial"/>
              </a:rPr>
              <a:t> </a:t>
            </a:r>
            <a:r>
              <a:rPr sz="1400" dirty="0">
                <a:solidFill>
                  <a:srgbClr val="FFFFFF"/>
                </a:solidFill>
                <a:latin typeface="Arial"/>
                <a:cs typeface="Arial"/>
              </a:rPr>
              <a:t>travel</a:t>
            </a:r>
            <a:r>
              <a:rPr sz="1400" spc="-40" dirty="0">
                <a:solidFill>
                  <a:srgbClr val="FFFFFF"/>
                </a:solidFill>
                <a:latin typeface="Arial"/>
                <a:cs typeface="Arial"/>
              </a:rPr>
              <a:t> </a:t>
            </a:r>
            <a:r>
              <a:rPr sz="1400" dirty="0">
                <a:solidFill>
                  <a:srgbClr val="FFFFFF"/>
                </a:solidFill>
                <a:latin typeface="Arial"/>
                <a:cs typeface="Arial"/>
              </a:rPr>
              <a:t>with</a:t>
            </a:r>
            <a:r>
              <a:rPr sz="1400" spc="-20" dirty="0">
                <a:solidFill>
                  <a:srgbClr val="FFFFFF"/>
                </a:solidFill>
                <a:latin typeface="Arial"/>
                <a:cs typeface="Arial"/>
              </a:rPr>
              <a:t> </a:t>
            </a:r>
            <a:r>
              <a:rPr sz="1400" spc="-25" dirty="0">
                <a:solidFill>
                  <a:srgbClr val="FFFFFF"/>
                </a:solidFill>
                <a:latin typeface="Arial"/>
                <a:cs typeface="Arial"/>
              </a:rPr>
              <a:t>us </a:t>
            </a:r>
            <a:r>
              <a:rPr sz="1400" dirty="0">
                <a:solidFill>
                  <a:srgbClr val="FFFFFF"/>
                </a:solidFill>
                <a:latin typeface="Arial"/>
                <a:cs typeface="Arial"/>
              </a:rPr>
              <a:t>each</a:t>
            </a:r>
            <a:r>
              <a:rPr sz="1400" spc="-35" dirty="0">
                <a:solidFill>
                  <a:srgbClr val="FFFFFF"/>
                </a:solidFill>
                <a:latin typeface="Arial"/>
                <a:cs typeface="Arial"/>
              </a:rPr>
              <a:t> </a:t>
            </a:r>
            <a:r>
              <a:rPr sz="1400" spc="-20" dirty="0">
                <a:solidFill>
                  <a:srgbClr val="FFFFFF"/>
                </a:solidFill>
                <a:latin typeface="Arial"/>
                <a:cs typeface="Arial"/>
              </a:rPr>
              <a:t>year</a:t>
            </a:r>
            <a:endParaRPr sz="1400">
              <a:latin typeface="Arial"/>
              <a:cs typeface="Arial"/>
            </a:endParaRPr>
          </a:p>
        </p:txBody>
      </p:sp>
      <p:pic>
        <p:nvPicPr>
          <p:cNvPr id="5" name="object 5"/>
          <p:cNvPicPr/>
          <p:nvPr/>
        </p:nvPicPr>
        <p:blipFill>
          <a:blip r:embed="rId3" cstate="print"/>
          <a:stretch>
            <a:fillRect/>
          </a:stretch>
        </p:blipFill>
        <p:spPr>
          <a:xfrm>
            <a:off x="7812023" y="260604"/>
            <a:ext cx="979170" cy="97840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357122" rIns="0" bIns="0" rtlCol="0">
            <a:spAutoFit/>
          </a:bodyPr>
          <a:lstStyle/>
          <a:p>
            <a:pPr marL="12700">
              <a:lnSpc>
                <a:spcPct val="100000"/>
              </a:lnSpc>
              <a:spcBef>
                <a:spcPts val="100"/>
              </a:spcBef>
            </a:pPr>
            <a:r>
              <a:rPr dirty="0"/>
              <a:t>Snail </a:t>
            </a:r>
            <a:r>
              <a:rPr spc="-20" dirty="0"/>
              <a:t>farm</a:t>
            </a:r>
          </a:p>
        </p:txBody>
      </p:sp>
      <p:sp>
        <p:nvSpPr>
          <p:cNvPr id="8" name="object 8"/>
          <p:cNvSpPr txBox="1"/>
          <p:nvPr/>
        </p:nvSpPr>
        <p:spPr>
          <a:xfrm>
            <a:off x="474218" y="2622550"/>
            <a:ext cx="2971165" cy="130556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An</a:t>
            </a:r>
            <a:r>
              <a:rPr sz="1400" spc="-25" dirty="0">
                <a:solidFill>
                  <a:srgbClr val="FFFFFF"/>
                </a:solidFill>
                <a:latin typeface="Arial"/>
                <a:cs typeface="Arial"/>
              </a:rPr>
              <a:t> </a:t>
            </a:r>
            <a:r>
              <a:rPr sz="1400" dirty="0">
                <a:solidFill>
                  <a:srgbClr val="FFFFFF"/>
                </a:solidFill>
                <a:latin typeface="Arial"/>
                <a:cs typeface="Arial"/>
              </a:rPr>
              <a:t>informative</a:t>
            </a:r>
            <a:r>
              <a:rPr sz="1400" spc="-40" dirty="0">
                <a:solidFill>
                  <a:srgbClr val="FFFFFF"/>
                </a:solidFill>
                <a:latin typeface="Arial"/>
                <a:cs typeface="Arial"/>
              </a:rPr>
              <a:t> </a:t>
            </a:r>
            <a:r>
              <a:rPr sz="1400" dirty="0">
                <a:solidFill>
                  <a:srgbClr val="FFFFFF"/>
                </a:solidFill>
                <a:latin typeface="Arial"/>
                <a:cs typeface="Arial"/>
              </a:rPr>
              <a:t>and</a:t>
            </a:r>
            <a:r>
              <a:rPr sz="1400" spc="-35" dirty="0">
                <a:solidFill>
                  <a:srgbClr val="FFFFFF"/>
                </a:solidFill>
                <a:latin typeface="Arial"/>
                <a:cs typeface="Arial"/>
              </a:rPr>
              <a:t> </a:t>
            </a:r>
            <a:r>
              <a:rPr sz="1400" spc="-10" dirty="0">
                <a:solidFill>
                  <a:srgbClr val="FFFFFF"/>
                </a:solidFill>
                <a:latin typeface="Arial"/>
                <a:cs typeface="Arial"/>
              </a:rPr>
              <a:t>entertaining </a:t>
            </a:r>
            <a:r>
              <a:rPr sz="1400" dirty="0">
                <a:solidFill>
                  <a:srgbClr val="FFFFFF"/>
                </a:solidFill>
                <a:latin typeface="Arial"/>
                <a:cs typeface="Arial"/>
              </a:rPr>
              <a:t>introduction</a:t>
            </a:r>
            <a:r>
              <a:rPr sz="1400" spc="-50" dirty="0">
                <a:solidFill>
                  <a:srgbClr val="FFFFFF"/>
                </a:solidFill>
                <a:latin typeface="Arial"/>
                <a:cs typeface="Arial"/>
              </a:rPr>
              <a:t> </a:t>
            </a:r>
            <a:r>
              <a:rPr sz="1400" dirty="0">
                <a:solidFill>
                  <a:srgbClr val="FFFFFF"/>
                </a:solidFill>
                <a:latin typeface="Arial"/>
                <a:cs typeface="Arial"/>
              </a:rPr>
              <a:t>to</a:t>
            </a:r>
            <a:r>
              <a:rPr sz="1400" spc="-3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cultivation</a:t>
            </a:r>
            <a:r>
              <a:rPr sz="1400" spc="-45" dirty="0">
                <a:solidFill>
                  <a:srgbClr val="FFFFFF"/>
                </a:solidFill>
                <a:latin typeface="Arial"/>
                <a:cs typeface="Arial"/>
              </a:rPr>
              <a:t> </a:t>
            </a:r>
            <a:r>
              <a:rPr sz="1400" dirty="0">
                <a:solidFill>
                  <a:srgbClr val="FFFFFF"/>
                </a:solidFill>
                <a:latin typeface="Arial"/>
                <a:cs typeface="Arial"/>
              </a:rPr>
              <a:t>of</a:t>
            </a:r>
            <a:r>
              <a:rPr sz="1400" spc="-35" dirty="0">
                <a:solidFill>
                  <a:srgbClr val="FFFFFF"/>
                </a:solidFill>
                <a:latin typeface="Arial"/>
                <a:cs typeface="Arial"/>
              </a:rPr>
              <a:t> </a:t>
            </a:r>
            <a:r>
              <a:rPr sz="1400" spc="-10" dirty="0">
                <a:solidFill>
                  <a:srgbClr val="FFFFFF"/>
                </a:solidFill>
                <a:latin typeface="Arial"/>
                <a:cs typeface="Arial"/>
              </a:rPr>
              <a:t>snails</a:t>
            </a:r>
            <a:endParaRPr sz="1400">
              <a:latin typeface="Arial"/>
              <a:cs typeface="Arial"/>
            </a:endParaRPr>
          </a:p>
          <a:p>
            <a:pPr>
              <a:lnSpc>
                <a:spcPct val="100000"/>
              </a:lnSpc>
              <a:spcBef>
                <a:spcPts val="70"/>
              </a:spcBef>
            </a:pPr>
            <a:endParaRPr sz="1400">
              <a:latin typeface="Arial"/>
              <a:cs typeface="Arial"/>
            </a:endParaRPr>
          </a:p>
          <a:p>
            <a:pPr marL="12700" marR="20320">
              <a:lnSpc>
                <a:spcPct val="100000"/>
              </a:lnSpc>
            </a:pPr>
            <a:r>
              <a:rPr sz="1400" dirty="0">
                <a:solidFill>
                  <a:srgbClr val="FFFFFF"/>
                </a:solidFill>
                <a:latin typeface="Arial"/>
                <a:cs typeface="Arial"/>
              </a:rPr>
              <a:t>This</a:t>
            </a:r>
            <a:r>
              <a:rPr sz="1400" spc="-30" dirty="0">
                <a:solidFill>
                  <a:srgbClr val="FFFFFF"/>
                </a:solidFill>
                <a:latin typeface="Arial"/>
                <a:cs typeface="Arial"/>
              </a:rPr>
              <a:t> </a:t>
            </a:r>
            <a:r>
              <a:rPr sz="1400" dirty="0">
                <a:solidFill>
                  <a:srgbClr val="FFFFFF"/>
                </a:solidFill>
                <a:latin typeface="Arial"/>
                <a:cs typeface="Arial"/>
              </a:rPr>
              <a:t>visit</a:t>
            </a:r>
            <a:r>
              <a:rPr sz="1400" spc="-20" dirty="0">
                <a:solidFill>
                  <a:srgbClr val="FFFFFF"/>
                </a:solidFill>
                <a:latin typeface="Arial"/>
                <a:cs typeface="Arial"/>
              </a:rPr>
              <a:t> </a:t>
            </a:r>
            <a:r>
              <a:rPr sz="1400" dirty="0">
                <a:solidFill>
                  <a:srgbClr val="FFFFFF"/>
                </a:solidFill>
                <a:latin typeface="Arial"/>
                <a:cs typeface="Arial"/>
              </a:rPr>
              <a:t>is</a:t>
            </a:r>
            <a:r>
              <a:rPr sz="1400" spc="-25" dirty="0">
                <a:solidFill>
                  <a:srgbClr val="FFFFFF"/>
                </a:solidFill>
                <a:latin typeface="Arial"/>
                <a:cs typeface="Arial"/>
              </a:rPr>
              <a:t> </a:t>
            </a:r>
            <a:r>
              <a:rPr sz="1400" dirty="0">
                <a:solidFill>
                  <a:srgbClr val="FFFFFF"/>
                </a:solidFill>
                <a:latin typeface="Arial"/>
                <a:cs typeface="Arial"/>
              </a:rPr>
              <a:t>always</a:t>
            </a:r>
            <a:r>
              <a:rPr sz="1400" spc="-30" dirty="0">
                <a:solidFill>
                  <a:srgbClr val="FFFFFF"/>
                </a:solidFill>
                <a:latin typeface="Arial"/>
                <a:cs typeface="Arial"/>
              </a:rPr>
              <a:t> </a:t>
            </a:r>
            <a:r>
              <a:rPr sz="1400" dirty="0">
                <a:solidFill>
                  <a:srgbClr val="FFFFFF"/>
                </a:solidFill>
                <a:latin typeface="Arial"/>
                <a:cs typeface="Arial"/>
              </a:rPr>
              <a:t>a</a:t>
            </a:r>
            <a:r>
              <a:rPr sz="1400" spc="-20" dirty="0">
                <a:solidFill>
                  <a:srgbClr val="FFFFFF"/>
                </a:solidFill>
                <a:latin typeface="Arial"/>
                <a:cs typeface="Arial"/>
              </a:rPr>
              <a:t> </a:t>
            </a:r>
            <a:r>
              <a:rPr sz="1400" dirty="0">
                <a:solidFill>
                  <a:srgbClr val="FFFFFF"/>
                </a:solidFill>
                <a:latin typeface="Arial"/>
                <a:cs typeface="Arial"/>
              </a:rPr>
              <a:t>hit</a:t>
            </a:r>
            <a:r>
              <a:rPr sz="1400" spc="-30" dirty="0">
                <a:solidFill>
                  <a:srgbClr val="FFFFFF"/>
                </a:solidFill>
                <a:latin typeface="Arial"/>
                <a:cs typeface="Arial"/>
              </a:rPr>
              <a:t> </a:t>
            </a:r>
            <a:r>
              <a:rPr sz="1400" dirty="0">
                <a:solidFill>
                  <a:srgbClr val="FFFFFF"/>
                </a:solidFill>
                <a:latin typeface="Arial"/>
                <a:cs typeface="Arial"/>
              </a:rPr>
              <a:t>with</a:t>
            </a:r>
            <a:r>
              <a:rPr sz="1400" spc="-15" dirty="0">
                <a:solidFill>
                  <a:srgbClr val="FFFFFF"/>
                </a:solidFill>
                <a:latin typeface="Arial"/>
                <a:cs typeface="Arial"/>
              </a:rPr>
              <a:t> </a:t>
            </a:r>
            <a:r>
              <a:rPr sz="1400" spc="-10" dirty="0">
                <a:solidFill>
                  <a:srgbClr val="FFFFFF"/>
                </a:solidFill>
                <a:latin typeface="Arial"/>
                <a:cs typeface="Arial"/>
              </a:rPr>
              <a:t>students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they</a:t>
            </a:r>
            <a:r>
              <a:rPr sz="1400" spc="-20" dirty="0">
                <a:solidFill>
                  <a:srgbClr val="FFFFFF"/>
                </a:solidFill>
                <a:latin typeface="Arial"/>
                <a:cs typeface="Arial"/>
              </a:rPr>
              <a:t> </a:t>
            </a:r>
            <a:r>
              <a:rPr sz="1400" dirty="0">
                <a:solidFill>
                  <a:srgbClr val="FFFFFF"/>
                </a:solidFill>
                <a:latin typeface="Arial"/>
                <a:cs typeface="Arial"/>
              </a:rPr>
              <a:t>even</a:t>
            </a:r>
            <a:r>
              <a:rPr sz="1400" spc="-25" dirty="0">
                <a:solidFill>
                  <a:srgbClr val="FFFFFF"/>
                </a:solidFill>
                <a:latin typeface="Arial"/>
                <a:cs typeface="Arial"/>
              </a:rPr>
              <a:t> </a:t>
            </a:r>
            <a:r>
              <a:rPr sz="1400" dirty="0">
                <a:solidFill>
                  <a:srgbClr val="FFFFFF"/>
                </a:solidFill>
                <a:latin typeface="Arial"/>
                <a:cs typeface="Arial"/>
              </a:rPr>
              <a:t>get</a:t>
            </a:r>
            <a:r>
              <a:rPr sz="1400" spc="-20"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taste</a:t>
            </a:r>
            <a:r>
              <a:rPr sz="1400" spc="-25" dirty="0">
                <a:solidFill>
                  <a:srgbClr val="FFFFFF"/>
                </a:solidFill>
                <a:latin typeface="Arial"/>
                <a:cs typeface="Arial"/>
              </a:rPr>
              <a:t> </a:t>
            </a:r>
            <a:r>
              <a:rPr sz="1400" dirty="0">
                <a:solidFill>
                  <a:srgbClr val="FFFFFF"/>
                </a:solidFill>
                <a:latin typeface="Arial"/>
                <a:cs typeface="Arial"/>
              </a:rPr>
              <a:t>some</a:t>
            </a:r>
            <a:r>
              <a:rPr sz="1400" spc="-20" dirty="0">
                <a:solidFill>
                  <a:srgbClr val="FFFFFF"/>
                </a:solidFill>
                <a:latin typeface="Arial"/>
                <a:cs typeface="Arial"/>
              </a:rPr>
              <a:t> </a:t>
            </a:r>
            <a:r>
              <a:rPr sz="1400" spc="-25" dirty="0">
                <a:solidFill>
                  <a:srgbClr val="FFFFFF"/>
                </a:solidFill>
                <a:latin typeface="Arial"/>
                <a:cs typeface="Arial"/>
              </a:rPr>
              <a:t>of </a:t>
            </a:r>
            <a:r>
              <a:rPr sz="1400" dirty="0">
                <a:solidFill>
                  <a:srgbClr val="FFFFFF"/>
                </a:solidFill>
                <a:latin typeface="Arial"/>
                <a:cs typeface="Arial"/>
              </a:rPr>
              <a:t>the</a:t>
            </a:r>
            <a:r>
              <a:rPr sz="1400" spc="-30" dirty="0">
                <a:solidFill>
                  <a:srgbClr val="FFFFFF"/>
                </a:solidFill>
                <a:latin typeface="Arial"/>
                <a:cs typeface="Arial"/>
              </a:rPr>
              <a:t> </a:t>
            </a:r>
            <a:r>
              <a:rPr sz="1400" spc="-10" dirty="0">
                <a:solidFill>
                  <a:srgbClr val="FFFFFF"/>
                </a:solidFill>
                <a:latin typeface="Arial"/>
                <a:cs typeface="Arial"/>
              </a:rPr>
              <a:t>products</a:t>
            </a:r>
            <a:endParaRPr sz="14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5071" y="0"/>
            <a:ext cx="5138928"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357122" rIns="0" bIns="0" rtlCol="0">
            <a:spAutoFit/>
          </a:bodyPr>
          <a:lstStyle/>
          <a:p>
            <a:pPr marL="12700">
              <a:lnSpc>
                <a:spcPct val="100000"/>
              </a:lnSpc>
              <a:spcBef>
                <a:spcPts val="100"/>
              </a:spcBef>
            </a:pPr>
            <a:r>
              <a:rPr spc="-10" dirty="0"/>
              <a:t>Bellewaerde</a:t>
            </a:r>
          </a:p>
        </p:txBody>
      </p:sp>
      <p:sp>
        <p:nvSpPr>
          <p:cNvPr id="8" name="object 8"/>
          <p:cNvSpPr txBox="1"/>
          <p:nvPr/>
        </p:nvSpPr>
        <p:spPr>
          <a:xfrm>
            <a:off x="474218" y="2622550"/>
            <a:ext cx="2854325" cy="1518920"/>
          </a:xfrm>
          <a:prstGeom prst="rect">
            <a:avLst/>
          </a:prstGeom>
        </p:spPr>
        <p:txBody>
          <a:bodyPr vert="horz" wrap="square" lIns="0" tIns="12065" rIns="0" bIns="0" rtlCol="0">
            <a:spAutoFit/>
          </a:bodyPr>
          <a:lstStyle/>
          <a:p>
            <a:pPr marL="12700" marR="72390">
              <a:lnSpc>
                <a:spcPct val="100000"/>
              </a:lnSpc>
              <a:spcBef>
                <a:spcPts val="95"/>
              </a:spcBef>
            </a:pPr>
            <a:r>
              <a:rPr sz="1400" dirty="0">
                <a:solidFill>
                  <a:srgbClr val="FFFFFF"/>
                </a:solidFill>
                <a:latin typeface="Arial"/>
                <a:cs typeface="Arial"/>
              </a:rPr>
              <a:t>Boasting</a:t>
            </a:r>
            <a:r>
              <a:rPr sz="1400" spc="-40" dirty="0">
                <a:solidFill>
                  <a:srgbClr val="FFFFFF"/>
                </a:solidFill>
                <a:latin typeface="Arial"/>
                <a:cs typeface="Arial"/>
              </a:rPr>
              <a:t> </a:t>
            </a:r>
            <a:r>
              <a:rPr sz="1400" dirty="0">
                <a:solidFill>
                  <a:srgbClr val="FFFFFF"/>
                </a:solidFill>
                <a:latin typeface="Arial"/>
                <a:cs typeface="Arial"/>
              </a:rPr>
              <a:t>among</a:t>
            </a:r>
            <a:r>
              <a:rPr sz="1400" spc="-40" dirty="0">
                <a:solidFill>
                  <a:srgbClr val="FFFFFF"/>
                </a:solidFill>
                <a:latin typeface="Arial"/>
                <a:cs typeface="Arial"/>
              </a:rPr>
              <a:t> </a:t>
            </a:r>
            <a:r>
              <a:rPr sz="1400" dirty="0">
                <a:solidFill>
                  <a:srgbClr val="FFFFFF"/>
                </a:solidFill>
                <a:latin typeface="Arial"/>
                <a:cs typeface="Arial"/>
              </a:rPr>
              <a:t>other</a:t>
            </a:r>
            <a:r>
              <a:rPr sz="1400" spc="-40" dirty="0">
                <a:solidFill>
                  <a:srgbClr val="FFFFFF"/>
                </a:solidFill>
                <a:latin typeface="Arial"/>
                <a:cs typeface="Arial"/>
              </a:rPr>
              <a:t> </a:t>
            </a:r>
            <a:r>
              <a:rPr sz="1400" dirty="0">
                <a:solidFill>
                  <a:srgbClr val="FFFFFF"/>
                </a:solidFill>
                <a:latin typeface="Arial"/>
                <a:cs typeface="Arial"/>
              </a:rPr>
              <a:t>things</a:t>
            </a:r>
            <a:r>
              <a:rPr sz="1400" spc="-40" dirty="0">
                <a:solidFill>
                  <a:srgbClr val="FFFFFF"/>
                </a:solidFill>
                <a:latin typeface="Arial"/>
                <a:cs typeface="Arial"/>
              </a:rPr>
              <a:t> </a:t>
            </a:r>
            <a:r>
              <a:rPr sz="1400" spc="-25" dirty="0">
                <a:solidFill>
                  <a:srgbClr val="FFFFFF"/>
                </a:solidFill>
                <a:latin typeface="Arial"/>
                <a:cs typeface="Arial"/>
              </a:rPr>
              <a:t>the </a:t>
            </a:r>
            <a:r>
              <a:rPr sz="1400" dirty="0">
                <a:solidFill>
                  <a:srgbClr val="FFFFFF"/>
                </a:solidFill>
                <a:latin typeface="Arial"/>
                <a:cs typeface="Arial"/>
              </a:rPr>
              <a:t>highest</a:t>
            </a:r>
            <a:r>
              <a:rPr sz="1400" spc="-35" dirty="0">
                <a:solidFill>
                  <a:srgbClr val="FFFFFF"/>
                </a:solidFill>
                <a:latin typeface="Arial"/>
                <a:cs typeface="Arial"/>
              </a:rPr>
              <a:t> </a:t>
            </a:r>
            <a:r>
              <a:rPr sz="1400" dirty="0">
                <a:solidFill>
                  <a:srgbClr val="FFFFFF"/>
                </a:solidFill>
                <a:latin typeface="Arial"/>
                <a:cs typeface="Arial"/>
              </a:rPr>
              <a:t>water</a:t>
            </a:r>
            <a:r>
              <a:rPr sz="1400" spc="-25" dirty="0">
                <a:solidFill>
                  <a:srgbClr val="FFFFFF"/>
                </a:solidFill>
                <a:latin typeface="Arial"/>
                <a:cs typeface="Arial"/>
              </a:rPr>
              <a:t> </a:t>
            </a:r>
            <a:r>
              <a:rPr sz="1400" dirty="0">
                <a:solidFill>
                  <a:srgbClr val="FFFFFF"/>
                </a:solidFill>
                <a:latin typeface="Arial"/>
                <a:cs typeface="Arial"/>
              </a:rPr>
              <a:t>chute</a:t>
            </a:r>
            <a:r>
              <a:rPr sz="1400" spc="-30" dirty="0">
                <a:solidFill>
                  <a:srgbClr val="FFFFFF"/>
                </a:solidFill>
                <a:latin typeface="Arial"/>
                <a:cs typeface="Arial"/>
              </a:rPr>
              <a:t> </a:t>
            </a:r>
            <a:r>
              <a:rPr sz="1400" dirty="0">
                <a:solidFill>
                  <a:srgbClr val="FFFFFF"/>
                </a:solidFill>
                <a:latin typeface="Arial"/>
                <a:cs typeface="Arial"/>
              </a:rPr>
              <a:t>in</a:t>
            </a:r>
            <a:r>
              <a:rPr sz="1400" spc="-15" dirty="0">
                <a:solidFill>
                  <a:srgbClr val="FFFFFF"/>
                </a:solidFill>
                <a:latin typeface="Arial"/>
                <a:cs typeface="Arial"/>
              </a:rPr>
              <a:t> </a:t>
            </a:r>
            <a:r>
              <a:rPr sz="1400" spc="-10" dirty="0">
                <a:solidFill>
                  <a:srgbClr val="FFFFFF"/>
                </a:solidFill>
                <a:latin typeface="Arial"/>
                <a:cs typeface="Arial"/>
              </a:rPr>
              <a:t>Europe, </a:t>
            </a:r>
            <a:r>
              <a:rPr sz="1400" dirty="0">
                <a:solidFill>
                  <a:srgbClr val="FFFFFF"/>
                </a:solidFill>
                <a:latin typeface="Arial"/>
                <a:cs typeface="Arial"/>
              </a:rPr>
              <a:t>Bellewaerde</a:t>
            </a:r>
            <a:r>
              <a:rPr sz="1400" spc="-40" dirty="0">
                <a:solidFill>
                  <a:srgbClr val="FFFFFF"/>
                </a:solidFill>
                <a:latin typeface="Arial"/>
                <a:cs typeface="Arial"/>
              </a:rPr>
              <a:t> </a:t>
            </a:r>
            <a:r>
              <a:rPr sz="1400" dirty="0">
                <a:solidFill>
                  <a:srgbClr val="FFFFFF"/>
                </a:solidFill>
                <a:latin typeface="Arial"/>
                <a:cs typeface="Arial"/>
              </a:rPr>
              <a:t>Park</a:t>
            </a:r>
            <a:r>
              <a:rPr sz="1400" spc="-30" dirty="0">
                <a:solidFill>
                  <a:srgbClr val="FFFFFF"/>
                </a:solidFill>
                <a:latin typeface="Arial"/>
                <a:cs typeface="Arial"/>
              </a:rPr>
              <a:t> </a:t>
            </a:r>
            <a:r>
              <a:rPr sz="1400" dirty="0">
                <a:solidFill>
                  <a:srgbClr val="FFFFFF"/>
                </a:solidFill>
                <a:latin typeface="Arial"/>
                <a:cs typeface="Arial"/>
              </a:rPr>
              <a:t>is</a:t>
            </a:r>
            <a:r>
              <a:rPr sz="1400" spc="-30" dirty="0">
                <a:solidFill>
                  <a:srgbClr val="FFFFFF"/>
                </a:solidFill>
                <a:latin typeface="Arial"/>
                <a:cs typeface="Arial"/>
              </a:rPr>
              <a:t> </a:t>
            </a:r>
            <a:r>
              <a:rPr sz="1400" dirty="0">
                <a:solidFill>
                  <a:srgbClr val="FFFFFF"/>
                </a:solidFill>
                <a:latin typeface="Arial"/>
                <a:cs typeface="Arial"/>
              </a:rPr>
              <a:t>just</a:t>
            </a:r>
            <a:r>
              <a:rPr sz="1400" spc="-40" dirty="0">
                <a:solidFill>
                  <a:srgbClr val="FFFFFF"/>
                </a:solidFill>
                <a:latin typeface="Arial"/>
                <a:cs typeface="Arial"/>
              </a:rPr>
              <a:t> </a:t>
            </a:r>
            <a:r>
              <a:rPr sz="1400" dirty="0">
                <a:solidFill>
                  <a:srgbClr val="FFFFFF"/>
                </a:solidFill>
                <a:latin typeface="Arial"/>
                <a:cs typeface="Arial"/>
              </a:rPr>
              <a:t>across</a:t>
            </a:r>
            <a:r>
              <a:rPr sz="1400" spc="-45" dirty="0">
                <a:solidFill>
                  <a:srgbClr val="FFFFFF"/>
                </a:solidFill>
                <a:latin typeface="Arial"/>
                <a:cs typeface="Arial"/>
              </a:rPr>
              <a:t> </a:t>
            </a:r>
            <a:r>
              <a:rPr sz="1400" spc="-25" dirty="0">
                <a:solidFill>
                  <a:srgbClr val="FFFFFF"/>
                </a:solidFill>
                <a:latin typeface="Arial"/>
                <a:cs typeface="Arial"/>
              </a:rPr>
              <a:t>the </a:t>
            </a:r>
            <a:r>
              <a:rPr sz="1400" dirty="0">
                <a:solidFill>
                  <a:srgbClr val="FFFFFF"/>
                </a:solidFill>
                <a:latin typeface="Arial"/>
                <a:cs typeface="Arial"/>
              </a:rPr>
              <a:t>border</a:t>
            </a:r>
            <a:r>
              <a:rPr sz="1400" spc="-40" dirty="0">
                <a:solidFill>
                  <a:srgbClr val="FFFFFF"/>
                </a:solidFill>
                <a:latin typeface="Arial"/>
                <a:cs typeface="Arial"/>
              </a:rPr>
              <a:t> </a:t>
            </a:r>
            <a:r>
              <a:rPr sz="1400" dirty="0">
                <a:solidFill>
                  <a:srgbClr val="FFFFFF"/>
                </a:solidFill>
                <a:latin typeface="Arial"/>
                <a:cs typeface="Arial"/>
              </a:rPr>
              <a:t>in</a:t>
            </a:r>
            <a:r>
              <a:rPr sz="1400" spc="-10" dirty="0">
                <a:solidFill>
                  <a:srgbClr val="FFFFFF"/>
                </a:solidFill>
                <a:latin typeface="Arial"/>
                <a:cs typeface="Arial"/>
              </a:rPr>
              <a:t> Belgium</a:t>
            </a:r>
            <a:endParaRPr sz="1400">
              <a:latin typeface="Arial"/>
              <a:cs typeface="Arial"/>
            </a:endParaRPr>
          </a:p>
          <a:p>
            <a:pPr>
              <a:lnSpc>
                <a:spcPct val="100000"/>
              </a:lnSpc>
              <a:spcBef>
                <a:spcPts val="75"/>
              </a:spcBef>
            </a:pPr>
            <a:endParaRPr sz="1400">
              <a:latin typeface="Arial"/>
              <a:cs typeface="Arial"/>
            </a:endParaRPr>
          </a:p>
          <a:p>
            <a:pPr marL="12700" marR="5080">
              <a:lnSpc>
                <a:spcPct val="100000"/>
              </a:lnSpc>
            </a:pPr>
            <a:r>
              <a:rPr sz="1400" dirty="0">
                <a:solidFill>
                  <a:srgbClr val="FFFFFF"/>
                </a:solidFill>
                <a:latin typeface="Arial"/>
                <a:cs typeface="Arial"/>
              </a:rPr>
              <a:t>Enjoy</a:t>
            </a:r>
            <a:r>
              <a:rPr sz="1400" spc="-25" dirty="0">
                <a:solidFill>
                  <a:srgbClr val="FFFFFF"/>
                </a:solidFill>
                <a:latin typeface="Arial"/>
                <a:cs typeface="Arial"/>
              </a:rPr>
              <a:t> </a:t>
            </a:r>
            <a:r>
              <a:rPr sz="1400" dirty="0">
                <a:solidFill>
                  <a:srgbClr val="FFFFFF"/>
                </a:solidFill>
                <a:latin typeface="Arial"/>
                <a:cs typeface="Arial"/>
              </a:rPr>
              <a:t>thrilling</a:t>
            </a:r>
            <a:r>
              <a:rPr sz="1400" spc="-45" dirty="0">
                <a:solidFill>
                  <a:srgbClr val="FFFFFF"/>
                </a:solidFill>
                <a:latin typeface="Arial"/>
                <a:cs typeface="Arial"/>
              </a:rPr>
              <a:t> </a:t>
            </a:r>
            <a:r>
              <a:rPr sz="1400" dirty="0">
                <a:solidFill>
                  <a:srgbClr val="FFFFFF"/>
                </a:solidFill>
                <a:latin typeface="Arial"/>
                <a:cs typeface="Arial"/>
              </a:rPr>
              <a:t>rides,</a:t>
            </a:r>
            <a:r>
              <a:rPr sz="1400" spc="-40" dirty="0">
                <a:solidFill>
                  <a:srgbClr val="FFFFFF"/>
                </a:solidFill>
                <a:latin typeface="Arial"/>
                <a:cs typeface="Arial"/>
              </a:rPr>
              <a:t> </a:t>
            </a:r>
            <a:r>
              <a:rPr sz="1400" dirty="0">
                <a:solidFill>
                  <a:srgbClr val="FFFFFF"/>
                </a:solidFill>
                <a:latin typeface="Arial"/>
                <a:cs typeface="Arial"/>
              </a:rPr>
              <a:t>marvel</a:t>
            </a:r>
            <a:r>
              <a:rPr sz="1400" spc="-35" dirty="0">
                <a:solidFill>
                  <a:srgbClr val="FFFFFF"/>
                </a:solidFill>
                <a:latin typeface="Arial"/>
                <a:cs typeface="Arial"/>
              </a:rPr>
              <a:t> </a:t>
            </a:r>
            <a:r>
              <a:rPr sz="1400" dirty="0">
                <a:solidFill>
                  <a:srgbClr val="FFFFFF"/>
                </a:solidFill>
                <a:latin typeface="Arial"/>
                <a:cs typeface="Arial"/>
              </a:rPr>
              <a:t>at</a:t>
            </a:r>
            <a:r>
              <a:rPr sz="1400" spc="-30" dirty="0">
                <a:solidFill>
                  <a:srgbClr val="FFFFFF"/>
                </a:solidFill>
                <a:latin typeface="Arial"/>
                <a:cs typeface="Arial"/>
              </a:rPr>
              <a:t> </a:t>
            </a:r>
            <a:r>
              <a:rPr sz="1400" spc="-10" dirty="0">
                <a:solidFill>
                  <a:srgbClr val="FFFFFF"/>
                </a:solidFill>
                <a:latin typeface="Arial"/>
                <a:cs typeface="Arial"/>
              </a:rPr>
              <a:t>exotic </a:t>
            </a:r>
            <a:r>
              <a:rPr sz="1400" dirty="0">
                <a:solidFill>
                  <a:srgbClr val="FFFFFF"/>
                </a:solidFill>
                <a:latin typeface="Arial"/>
                <a:cs typeface="Arial"/>
              </a:rPr>
              <a:t>animals</a:t>
            </a:r>
            <a:r>
              <a:rPr sz="1400" spc="-25" dirty="0">
                <a:solidFill>
                  <a:srgbClr val="FFFFFF"/>
                </a:solidFill>
                <a:latin typeface="Arial"/>
                <a:cs typeface="Arial"/>
              </a:rPr>
              <a:t> </a:t>
            </a:r>
            <a:r>
              <a:rPr sz="1400" dirty="0">
                <a:solidFill>
                  <a:srgbClr val="FFFFFF"/>
                </a:solidFill>
                <a:latin typeface="Arial"/>
                <a:cs typeface="Arial"/>
              </a:rPr>
              <a:t>and</a:t>
            </a:r>
            <a:r>
              <a:rPr sz="1400" spc="-30" dirty="0">
                <a:solidFill>
                  <a:srgbClr val="FFFFFF"/>
                </a:solidFill>
                <a:latin typeface="Arial"/>
                <a:cs typeface="Arial"/>
              </a:rPr>
              <a:t> </a:t>
            </a:r>
            <a:r>
              <a:rPr sz="1400" dirty="0">
                <a:solidFill>
                  <a:srgbClr val="FFFFFF"/>
                </a:solidFill>
                <a:latin typeface="Arial"/>
                <a:cs typeface="Arial"/>
              </a:rPr>
              <a:t>explore</a:t>
            </a:r>
            <a:r>
              <a:rPr sz="1400" spc="-4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spc="-20" dirty="0">
                <a:solidFill>
                  <a:srgbClr val="FFFFFF"/>
                </a:solidFill>
                <a:latin typeface="Arial"/>
                <a:cs typeface="Arial"/>
              </a:rPr>
              <a:t>park</a:t>
            </a:r>
            <a:endParaRPr sz="14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99738"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2159635" cy="1013460"/>
          </a:xfrm>
          <a:prstGeom prst="rect">
            <a:avLst/>
          </a:prstGeom>
        </p:spPr>
        <p:txBody>
          <a:bodyPr vert="horz" wrap="square" lIns="0" tIns="118110" rIns="0" bIns="0" rtlCol="0">
            <a:spAutoFit/>
          </a:bodyPr>
          <a:lstStyle/>
          <a:p>
            <a:pPr marL="12700" marR="5080">
              <a:lnSpc>
                <a:spcPts val="3460"/>
              </a:lnSpc>
              <a:spcBef>
                <a:spcPts val="930"/>
              </a:spcBef>
            </a:pPr>
            <a:r>
              <a:rPr spc="-10" dirty="0"/>
              <a:t>Maison </a:t>
            </a:r>
            <a:r>
              <a:rPr dirty="0"/>
              <a:t>du</a:t>
            </a:r>
            <a:r>
              <a:rPr spc="-45" dirty="0"/>
              <a:t> </a:t>
            </a:r>
            <a:r>
              <a:rPr spc="-10" dirty="0"/>
              <a:t>Marais</a:t>
            </a:r>
          </a:p>
        </p:txBody>
      </p:sp>
      <p:sp>
        <p:nvSpPr>
          <p:cNvPr id="8" name="object 8"/>
          <p:cNvSpPr txBox="1"/>
          <p:nvPr/>
        </p:nvSpPr>
        <p:spPr>
          <a:xfrm>
            <a:off x="474218" y="2622550"/>
            <a:ext cx="3008630" cy="2159000"/>
          </a:xfrm>
          <a:prstGeom prst="rect">
            <a:avLst/>
          </a:prstGeom>
        </p:spPr>
        <p:txBody>
          <a:bodyPr vert="horz" wrap="square" lIns="0" tIns="12065" rIns="0" bIns="0" rtlCol="0">
            <a:spAutoFit/>
          </a:bodyPr>
          <a:lstStyle/>
          <a:p>
            <a:pPr marL="12700" marR="88265">
              <a:lnSpc>
                <a:spcPct val="100000"/>
              </a:lnSpc>
              <a:spcBef>
                <a:spcPts val="95"/>
              </a:spcBef>
            </a:pPr>
            <a:r>
              <a:rPr sz="1400" dirty="0">
                <a:solidFill>
                  <a:srgbClr val="FFFFFF"/>
                </a:solidFill>
                <a:latin typeface="Arial"/>
                <a:cs typeface="Arial"/>
              </a:rPr>
              <a:t>Discover</a:t>
            </a:r>
            <a:r>
              <a:rPr sz="1400" spc="-55" dirty="0">
                <a:solidFill>
                  <a:srgbClr val="FFFFFF"/>
                </a:solidFill>
                <a:latin typeface="Arial"/>
                <a:cs typeface="Arial"/>
              </a:rPr>
              <a:t> </a:t>
            </a:r>
            <a:r>
              <a:rPr sz="1400" dirty="0">
                <a:solidFill>
                  <a:srgbClr val="FFFFFF"/>
                </a:solidFill>
                <a:latin typeface="Arial"/>
                <a:cs typeface="Arial"/>
              </a:rPr>
              <a:t>the</a:t>
            </a:r>
            <a:r>
              <a:rPr sz="1400" spc="-95" dirty="0">
                <a:solidFill>
                  <a:srgbClr val="FFFFFF"/>
                </a:solidFill>
                <a:latin typeface="Arial"/>
                <a:cs typeface="Arial"/>
              </a:rPr>
              <a:t> </a:t>
            </a:r>
            <a:r>
              <a:rPr sz="1400" dirty="0">
                <a:solidFill>
                  <a:srgbClr val="FFFFFF"/>
                </a:solidFill>
                <a:latin typeface="Arial"/>
                <a:cs typeface="Arial"/>
              </a:rPr>
              <a:t>Audomarois</a:t>
            </a:r>
            <a:r>
              <a:rPr sz="1400" spc="-45" dirty="0">
                <a:solidFill>
                  <a:srgbClr val="FFFFFF"/>
                </a:solidFill>
                <a:latin typeface="Arial"/>
                <a:cs typeface="Arial"/>
              </a:rPr>
              <a:t> </a:t>
            </a:r>
            <a:r>
              <a:rPr sz="1400" spc="-10" dirty="0">
                <a:solidFill>
                  <a:srgbClr val="FFFFFF"/>
                </a:solidFill>
                <a:latin typeface="Arial"/>
                <a:cs typeface="Arial"/>
              </a:rPr>
              <a:t>marshland.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exhibitions</a:t>
            </a:r>
            <a:r>
              <a:rPr sz="1400" spc="-40" dirty="0">
                <a:solidFill>
                  <a:srgbClr val="FFFFFF"/>
                </a:solidFill>
                <a:latin typeface="Arial"/>
                <a:cs typeface="Arial"/>
              </a:rPr>
              <a:t> </a:t>
            </a:r>
            <a:r>
              <a:rPr sz="1400" dirty="0">
                <a:solidFill>
                  <a:srgbClr val="FFFFFF"/>
                </a:solidFill>
                <a:latin typeface="Arial"/>
                <a:cs typeface="Arial"/>
              </a:rPr>
              <a:t>include</a:t>
            </a:r>
            <a:r>
              <a:rPr sz="1400" spc="-45" dirty="0">
                <a:solidFill>
                  <a:srgbClr val="FFFFFF"/>
                </a:solidFill>
                <a:latin typeface="Arial"/>
                <a:cs typeface="Arial"/>
              </a:rPr>
              <a:t> </a:t>
            </a:r>
            <a:r>
              <a:rPr sz="1400" dirty="0">
                <a:solidFill>
                  <a:srgbClr val="FFFFFF"/>
                </a:solidFill>
                <a:latin typeface="Arial"/>
                <a:cs typeface="Arial"/>
              </a:rPr>
              <a:t>models</a:t>
            </a:r>
            <a:r>
              <a:rPr sz="1400" spc="-30" dirty="0">
                <a:solidFill>
                  <a:srgbClr val="FFFFFF"/>
                </a:solidFill>
                <a:latin typeface="Arial"/>
                <a:cs typeface="Arial"/>
              </a:rPr>
              <a:t> </a:t>
            </a:r>
            <a:r>
              <a:rPr sz="1400" spc="-25" dirty="0">
                <a:solidFill>
                  <a:srgbClr val="FFFFFF"/>
                </a:solidFill>
                <a:latin typeface="Arial"/>
                <a:cs typeface="Arial"/>
              </a:rPr>
              <a:t>and </a:t>
            </a:r>
            <a:r>
              <a:rPr sz="1400" dirty="0">
                <a:solidFill>
                  <a:srgbClr val="FFFFFF"/>
                </a:solidFill>
                <a:latin typeface="Arial"/>
                <a:cs typeface="Arial"/>
              </a:rPr>
              <a:t>artefacts,</a:t>
            </a:r>
            <a:r>
              <a:rPr sz="1400" spc="-45" dirty="0">
                <a:solidFill>
                  <a:srgbClr val="FFFFFF"/>
                </a:solidFill>
                <a:latin typeface="Arial"/>
                <a:cs typeface="Arial"/>
              </a:rPr>
              <a:t> </a:t>
            </a:r>
            <a:r>
              <a:rPr sz="1400" dirty="0">
                <a:solidFill>
                  <a:srgbClr val="FFFFFF"/>
                </a:solidFill>
                <a:latin typeface="Arial"/>
                <a:cs typeface="Arial"/>
              </a:rPr>
              <a:t>films</a:t>
            </a:r>
            <a:r>
              <a:rPr sz="1400" spc="-20" dirty="0">
                <a:solidFill>
                  <a:srgbClr val="FFFFFF"/>
                </a:solidFill>
                <a:latin typeface="Arial"/>
                <a:cs typeface="Arial"/>
              </a:rPr>
              <a:t> </a:t>
            </a:r>
            <a:r>
              <a:rPr sz="1400" dirty="0">
                <a:solidFill>
                  <a:srgbClr val="FFFFFF"/>
                </a:solidFill>
                <a:latin typeface="Arial"/>
                <a:cs typeface="Arial"/>
              </a:rPr>
              <a:t>and</a:t>
            </a:r>
            <a:r>
              <a:rPr sz="1400" spc="-35" dirty="0">
                <a:solidFill>
                  <a:srgbClr val="FFFFFF"/>
                </a:solidFill>
                <a:latin typeface="Arial"/>
                <a:cs typeface="Arial"/>
              </a:rPr>
              <a:t> </a:t>
            </a:r>
            <a:r>
              <a:rPr sz="1400" spc="-10" dirty="0">
                <a:solidFill>
                  <a:srgbClr val="FFFFFF"/>
                </a:solidFill>
                <a:latin typeface="Arial"/>
                <a:cs typeface="Arial"/>
              </a:rPr>
              <a:t>aquariums</a:t>
            </a:r>
            <a:endParaRPr sz="1400">
              <a:latin typeface="Arial"/>
              <a:cs typeface="Arial"/>
            </a:endParaRPr>
          </a:p>
          <a:p>
            <a:pPr>
              <a:lnSpc>
                <a:spcPct val="100000"/>
              </a:lnSpc>
              <a:spcBef>
                <a:spcPts val="70"/>
              </a:spcBef>
            </a:pPr>
            <a:endParaRPr sz="1400">
              <a:latin typeface="Arial"/>
              <a:cs typeface="Arial"/>
            </a:endParaRPr>
          </a:p>
          <a:p>
            <a:pPr marL="12700" marR="5080">
              <a:lnSpc>
                <a:spcPct val="100000"/>
              </a:lnSpc>
            </a:pPr>
            <a:r>
              <a:rPr sz="1400" dirty="0">
                <a:solidFill>
                  <a:srgbClr val="FFFFFF"/>
                </a:solidFill>
                <a:latin typeface="Arial"/>
                <a:cs typeface="Arial"/>
              </a:rPr>
              <a:t>When</a:t>
            </a:r>
            <a:r>
              <a:rPr sz="1400" spc="-30" dirty="0">
                <a:solidFill>
                  <a:srgbClr val="FFFFFF"/>
                </a:solidFill>
                <a:latin typeface="Arial"/>
                <a:cs typeface="Arial"/>
              </a:rPr>
              <a:t> </a:t>
            </a:r>
            <a:r>
              <a:rPr sz="1400" dirty="0">
                <a:solidFill>
                  <a:srgbClr val="FFFFFF"/>
                </a:solidFill>
                <a:latin typeface="Arial"/>
                <a:cs typeface="Arial"/>
              </a:rPr>
              <a:t>you’ve</a:t>
            </a:r>
            <a:r>
              <a:rPr sz="1400" spc="-45" dirty="0">
                <a:solidFill>
                  <a:srgbClr val="FFFFFF"/>
                </a:solidFill>
                <a:latin typeface="Arial"/>
                <a:cs typeface="Arial"/>
              </a:rPr>
              <a:t> </a:t>
            </a:r>
            <a:r>
              <a:rPr sz="1400" dirty="0">
                <a:solidFill>
                  <a:srgbClr val="FFFFFF"/>
                </a:solidFill>
                <a:latin typeface="Arial"/>
                <a:cs typeface="Arial"/>
              </a:rPr>
              <a:t>discovered</a:t>
            </a:r>
            <a:r>
              <a:rPr sz="1400" spc="-40" dirty="0">
                <a:solidFill>
                  <a:srgbClr val="FFFFFF"/>
                </a:solidFill>
                <a:latin typeface="Arial"/>
                <a:cs typeface="Arial"/>
              </a:rPr>
              <a:t> </a:t>
            </a:r>
            <a:r>
              <a:rPr sz="1400" spc="-25" dirty="0">
                <a:solidFill>
                  <a:srgbClr val="FFFFFF"/>
                </a:solidFill>
                <a:latin typeface="Arial"/>
                <a:cs typeface="Arial"/>
              </a:rPr>
              <a:t>the </a:t>
            </a:r>
            <a:r>
              <a:rPr sz="1400" dirty="0">
                <a:solidFill>
                  <a:srgbClr val="FFFFFF"/>
                </a:solidFill>
                <a:latin typeface="Arial"/>
                <a:cs typeface="Arial"/>
              </a:rPr>
              <a:t>background</a:t>
            </a:r>
            <a:r>
              <a:rPr sz="1400" spc="-50"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dirty="0">
                <a:solidFill>
                  <a:srgbClr val="FFFFFF"/>
                </a:solidFill>
                <a:latin typeface="Arial"/>
                <a:cs typeface="Arial"/>
              </a:rPr>
              <a:t>the</a:t>
            </a:r>
            <a:r>
              <a:rPr sz="1400" spc="-40" dirty="0">
                <a:solidFill>
                  <a:srgbClr val="FFFFFF"/>
                </a:solidFill>
                <a:latin typeface="Arial"/>
                <a:cs typeface="Arial"/>
              </a:rPr>
              <a:t> </a:t>
            </a:r>
            <a:r>
              <a:rPr sz="1400" dirty="0">
                <a:solidFill>
                  <a:srgbClr val="FFFFFF"/>
                </a:solidFill>
                <a:latin typeface="Arial"/>
                <a:cs typeface="Arial"/>
              </a:rPr>
              <a:t>marshland,</a:t>
            </a:r>
            <a:r>
              <a:rPr sz="1400" spc="-40" dirty="0">
                <a:solidFill>
                  <a:srgbClr val="FFFFFF"/>
                </a:solidFill>
                <a:latin typeface="Arial"/>
                <a:cs typeface="Arial"/>
              </a:rPr>
              <a:t> </a:t>
            </a:r>
            <a:r>
              <a:rPr sz="1400" spc="-20" dirty="0">
                <a:solidFill>
                  <a:srgbClr val="FFFFFF"/>
                </a:solidFill>
                <a:latin typeface="Arial"/>
                <a:cs typeface="Arial"/>
              </a:rPr>
              <a:t>glide </a:t>
            </a:r>
            <a:r>
              <a:rPr sz="1400" dirty="0">
                <a:solidFill>
                  <a:srgbClr val="FFFFFF"/>
                </a:solidFill>
                <a:latin typeface="Arial"/>
                <a:cs typeface="Arial"/>
              </a:rPr>
              <a:t>through</a:t>
            </a:r>
            <a:r>
              <a:rPr sz="1400" spc="-35"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waterways</a:t>
            </a:r>
            <a:r>
              <a:rPr sz="1400" spc="-25" dirty="0">
                <a:solidFill>
                  <a:srgbClr val="FFFFFF"/>
                </a:solidFill>
                <a:latin typeface="Arial"/>
                <a:cs typeface="Arial"/>
              </a:rPr>
              <a:t> </a:t>
            </a:r>
            <a:r>
              <a:rPr sz="1400" dirty="0">
                <a:solidFill>
                  <a:srgbClr val="FFFFFF"/>
                </a:solidFill>
                <a:latin typeface="Arial"/>
                <a:cs typeface="Arial"/>
              </a:rPr>
              <a:t>in</a:t>
            </a:r>
            <a:r>
              <a:rPr sz="1400" spc="-15" dirty="0">
                <a:solidFill>
                  <a:srgbClr val="FFFFFF"/>
                </a:solidFill>
                <a:latin typeface="Arial"/>
                <a:cs typeface="Arial"/>
              </a:rPr>
              <a:t> </a:t>
            </a:r>
            <a:r>
              <a:rPr sz="1400" dirty="0">
                <a:solidFill>
                  <a:srgbClr val="FFFFFF"/>
                </a:solidFill>
                <a:latin typeface="Arial"/>
                <a:cs typeface="Arial"/>
              </a:rPr>
              <a:t>a</a:t>
            </a:r>
            <a:r>
              <a:rPr sz="1400" spc="-15" dirty="0">
                <a:solidFill>
                  <a:srgbClr val="FFFFFF"/>
                </a:solidFill>
                <a:latin typeface="Arial"/>
                <a:cs typeface="Arial"/>
              </a:rPr>
              <a:t> </a:t>
            </a:r>
            <a:r>
              <a:rPr sz="1400" spc="-10" dirty="0">
                <a:solidFill>
                  <a:srgbClr val="FFFFFF"/>
                </a:solidFill>
                <a:latin typeface="Arial"/>
                <a:cs typeface="Arial"/>
              </a:rPr>
              <a:t>flat- </a:t>
            </a:r>
            <a:r>
              <a:rPr sz="1400" dirty="0">
                <a:solidFill>
                  <a:srgbClr val="FFFFFF"/>
                </a:solidFill>
                <a:latin typeface="Arial"/>
                <a:cs typeface="Arial"/>
              </a:rPr>
              <a:t>bottomed</a:t>
            </a:r>
            <a:r>
              <a:rPr sz="1400" spc="-45" dirty="0">
                <a:solidFill>
                  <a:srgbClr val="FFFFFF"/>
                </a:solidFill>
                <a:latin typeface="Arial"/>
                <a:cs typeface="Arial"/>
              </a:rPr>
              <a:t> </a:t>
            </a:r>
            <a:r>
              <a:rPr sz="1400" dirty="0">
                <a:solidFill>
                  <a:srgbClr val="FFFFFF"/>
                </a:solidFill>
                <a:latin typeface="Arial"/>
                <a:cs typeface="Arial"/>
              </a:rPr>
              <a:t>boat</a:t>
            </a:r>
            <a:r>
              <a:rPr sz="1400" spc="-30" dirty="0">
                <a:solidFill>
                  <a:srgbClr val="FFFFFF"/>
                </a:solidFill>
                <a:latin typeface="Arial"/>
                <a:cs typeface="Arial"/>
              </a:rPr>
              <a:t> </a:t>
            </a:r>
            <a:r>
              <a:rPr sz="1400" dirty="0">
                <a:solidFill>
                  <a:srgbClr val="FFFFFF"/>
                </a:solidFill>
                <a:latin typeface="Arial"/>
                <a:cs typeface="Arial"/>
              </a:rPr>
              <a:t>with</a:t>
            </a:r>
            <a:r>
              <a:rPr sz="1400" spc="-20" dirty="0">
                <a:solidFill>
                  <a:srgbClr val="FFFFFF"/>
                </a:solidFill>
                <a:latin typeface="Arial"/>
                <a:cs typeface="Arial"/>
              </a:rPr>
              <a:t> </a:t>
            </a:r>
            <a:r>
              <a:rPr sz="1400" dirty="0">
                <a:solidFill>
                  <a:srgbClr val="FFFFFF"/>
                </a:solidFill>
                <a:latin typeface="Arial"/>
                <a:cs typeface="Arial"/>
              </a:rPr>
              <a:t>an</a:t>
            </a:r>
            <a:r>
              <a:rPr sz="1400" spc="-25" dirty="0">
                <a:solidFill>
                  <a:srgbClr val="FFFFFF"/>
                </a:solidFill>
                <a:latin typeface="Arial"/>
                <a:cs typeface="Arial"/>
              </a:rPr>
              <a:t> </a:t>
            </a:r>
            <a:r>
              <a:rPr sz="1400" dirty="0">
                <a:solidFill>
                  <a:srgbClr val="FFFFFF"/>
                </a:solidFill>
                <a:latin typeface="Arial"/>
                <a:cs typeface="Arial"/>
              </a:rPr>
              <a:t>expert</a:t>
            </a:r>
            <a:r>
              <a:rPr sz="1400" spc="-35" dirty="0">
                <a:solidFill>
                  <a:srgbClr val="FFFFFF"/>
                </a:solidFill>
                <a:latin typeface="Arial"/>
                <a:cs typeface="Arial"/>
              </a:rPr>
              <a:t> </a:t>
            </a:r>
            <a:r>
              <a:rPr sz="1400" dirty="0">
                <a:solidFill>
                  <a:srgbClr val="FFFFFF"/>
                </a:solidFill>
                <a:latin typeface="Arial"/>
                <a:cs typeface="Arial"/>
              </a:rPr>
              <a:t>guide</a:t>
            </a:r>
            <a:r>
              <a:rPr sz="1400" spc="-40" dirty="0">
                <a:solidFill>
                  <a:srgbClr val="FFFFFF"/>
                </a:solidFill>
                <a:latin typeface="Arial"/>
                <a:cs typeface="Arial"/>
              </a:rPr>
              <a:t> </a:t>
            </a:r>
            <a:r>
              <a:rPr sz="1400" spc="-25" dirty="0">
                <a:solidFill>
                  <a:srgbClr val="FFFFFF"/>
                </a:solidFill>
                <a:latin typeface="Arial"/>
                <a:cs typeface="Arial"/>
              </a:rPr>
              <a:t>to </a:t>
            </a:r>
            <a:r>
              <a:rPr sz="1400" dirty="0">
                <a:solidFill>
                  <a:srgbClr val="FFFFFF"/>
                </a:solidFill>
                <a:latin typeface="Arial"/>
                <a:cs typeface="Arial"/>
              </a:rPr>
              <a:t>see</a:t>
            </a:r>
            <a:r>
              <a:rPr sz="1400" spc="-20"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island</a:t>
            </a:r>
            <a:r>
              <a:rPr sz="1400" spc="-25" dirty="0">
                <a:solidFill>
                  <a:srgbClr val="FFFFFF"/>
                </a:solidFill>
                <a:latin typeface="Arial"/>
                <a:cs typeface="Arial"/>
              </a:rPr>
              <a:t> </a:t>
            </a:r>
            <a:r>
              <a:rPr sz="1400" dirty="0">
                <a:solidFill>
                  <a:srgbClr val="FFFFFF"/>
                </a:solidFill>
                <a:latin typeface="Arial"/>
                <a:cs typeface="Arial"/>
              </a:rPr>
              <a:t>homes</a:t>
            </a:r>
            <a:r>
              <a:rPr sz="1400" spc="-20"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spc="-10" dirty="0">
                <a:solidFill>
                  <a:srgbClr val="FFFFFF"/>
                </a:solidFill>
                <a:latin typeface="Arial"/>
                <a:cs typeface="Arial"/>
              </a:rPr>
              <a:t>residents,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flora</a:t>
            </a:r>
            <a:r>
              <a:rPr sz="1400" spc="-25" dirty="0">
                <a:solidFill>
                  <a:srgbClr val="FFFFFF"/>
                </a:solidFill>
                <a:latin typeface="Arial"/>
                <a:cs typeface="Arial"/>
              </a:rPr>
              <a:t> </a:t>
            </a:r>
            <a:r>
              <a:rPr sz="1400" dirty="0">
                <a:solidFill>
                  <a:srgbClr val="FFFFFF"/>
                </a:solidFill>
                <a:latin typeface="Arial"/>
                <a:cs typeface="Arial"/>
              </a:rPr>
              <a:t>and</a:t>
            </a:r>
            <a:r>
              <a:rPr sz="1400" spc="-25" dirty="0">
                <a:solidFill>
                  <a:srgbClr val="FFFFFF"/>
                </a:solidFill>
                <a:latin typeface="Arial"/>
                <a:cs typeface="Arial"/>
              </a:rPr>
              <a:t> </a:t>
            </a:r>
            <a:r>
              <a:rPr sz="1400" spc="-10" dirty="0">
                <a:solidFill>
                  <a:srgbClr val="FFFFFF"/>
                </a:solidFill>
                <a:latin typeface="Arial"/>
                <a:cs typeface="Arial"/>
              </a:rPr>
              <a:t>fauna</a:t>
            </a:r>
            <a:endParaRPr sz="140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1626870" cy="1013460"/>
          </a:xfrm>
          <a:prstGeom prst="rect">
            <a:avLst/>
          </a:prstGeom>
        </p:spPr>
        <p:txBody>
          <a:bodyPr vert="horz" wrap="square" lIns="0" tIns="118110" rIns="0" bIns="0" rtlCol="0">
            <a:spAutoFit/>
          </a:bodyPr>
          <a:lstStyle/>
          <a:p>
            <a:pPr marL="12700" marR="5080">
              <a:lnSpc>
                <a:spcPts val="3460"/>
              </a:lnSpc>
              <a:spcBef>
                <a:spcPts val="930"/>
              </a:spcBef>
            </a:pPr>
            <a:r>
              <a:rPr spc="-10" dirty="0"/>
              <a:t>Bread making</a:t>
            </a:r>
          </a:p>
        </p:txBody>
      </p:sp>
      <p:sp>
        <p:nvSpPr>
          <p:cNvPr id="9" name="object 6">
            <a:extLst>
              <a:ext uri="{FF2B5EF4-FFF2-40B4-BE49-F238E27FC236}">
                <a16:creationId xmlns:a16="http://schemas.microsoft.com/office/drawing/2014/main" id="{10AD6E68-3481-F3ED-6B57-C56B2F917A25}"/>
              </a:ext>
            </a:extLst>
          </p:cNvPr>
          <p:cNvSpPr txBox="1"/>
          <p:nvPr/>
        </p:nvSpPr>
        <p:spPr>
          <a:xfrm>
            <a:off x="474218" y="2622550"/>
            <a:ext cx="2961005" cy="2838598"/>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FFFFFF"/>
                </a:solidFill>
                <a:latin typeface="Arial"/>
                <a:cs typeface="Arial"/>
              </a:rPr>
              <a:t>Don</a:t>
            </a:r>
            <a:r>
              <a:rPr sz="1400" spc="-20" dirty="0">
                <a:solidFill>
                  <a:srgbClr val="FFFFFF"/>
                </a:solidFill>
                <a:latin typeface="Arial"/>
                <a:cs typeface="Arial"/>
              </a:rPr>
              <a:t> </a:t>
            </a:r>
            <a:r>
              <a:rPr sz="1400" dirty="0">
                <a:solidFill>
                  <a:srgbClr val="FFFFFF"/>
                </a:solidFill>
                <a:latin typeface="Arial"/>
                <a:cs typeface="Arial"/>
              </a:rPr>
              <a:t>your</a:t>
            </a:r>
            <a:r>
              <a:rPr sz="1400" spc="-30" dirty="0">
                <a:solidFill>
                  <a:srgbClr val="FFFFFF"/>
                </a:solidFill>
                <a:latin typeface="Arial"/>
                <a:cs typeface="Arial"/>
              </a:rPr>
              <a:t> </a:t>
            </a:r>
            <a:r>
              <a:rPr sz="1400" dirty="0">
                <a:solidFill>
                  <a:srgbClr val="FFFFFF"/>
                </a:solidFill>
                <a:latin typeface="Arial"/>
                <a:cs typeface="Arial"/>
              </a:rPr>
              <a:t>chef’s</a:t>
            </a:r>
            <a:r>
              <a:rPr sz="1400" spc="-25" dirty="0">
                <a:solidFill>
                  <a:srgbClr val="FFFFFF"/>
                </a:solidFill>
                <a:latin typeface="Arial"/>
                <a:cs typeface="Arial"/>
              </a:rPr>
              <a:t> </a:t>
            </a:r>
            <a:r>
              <a:rPr sz="1400" dirty="0">
                <a:solidFill>
                  <a:srgbClr val="FFFFFF"/>
                </a:solidFill>
                <a:latin typeface="Arial"/>
                <a:cs typeface="Arial"/>
              </a:rPr>
              <a:t>hat</a:t>
            </a:r>
            <a:r>
              <a:rPr sz="1400" spc="-20" dirty="0">
                <a:solidFill>
                  <a:srgbClr val="FFFFFF"/>
                </a:solidFill>
                <a:latin typeface="Arial"/>
                <a:cs typeface="Arial"/>
              </a:rPr>
              <a:t>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unleash</a:t>
            </a:r>
            <a:r>
              <a:rPr sz="1400" spc="-35" dirty="0">
                <a:solidFill>
                  <a:srgbClr val="FFFFFF"/>
                </a:solidFill>
                <a:latin typeface="Arial"/>
                <a:cs typeface="Arial"/>
              </a:rPr>
              <a:t> </a:t>
            </a:r>
            <a:r>
              <a:rPr sz="1400" spc="-20" dirty="0">
                <a:solidFill>
                  <a:srgbClr val="FFFFFF"/>
                </a:solidFill>
                <a:latin typeface="Arial"/>
                <a:cs typeface="Arial"/>
              </a:rPr>
              <a:t>your</a:t>
            </a:r>
            <a:endParaRPr sz="1400" dirty="0">
              <a:latin typeface="Arial"/>
              <a:cs typeface="Arial"/>
            </a:endParaRPr>
          </a:p>
          <a:p>
            <a:pPr marL="12700">
              <a:lnSpc>
                <a:spcPct val="100000"/>
              </a:lnSpc>
            </a:pPr>
            <a:r>
              <a:rPr sz="1400" dirty="0">
                <a:solidFill>
                  <a:srgbClr val="FFFFFF"/>
                </a:solidFill>
                <a:latin typeface="Arial"/>
                <a:cs typeface="Arial"/>
              </a:rPr>
              <a:t>inner</a:t>
            </a:r>
            <a:r>
              <a:rPr sz="1400" spc="-30" dirty="0">
                <a:solidFill>
                  <a:srgbClr val="FFFFFF"/>
                </a:solidFill>
                <a:latin typeface="Arial"/>
                <a:cs typeface="Arial"/>
              </a:rPr>
              <a:t> </a:t>
            </a:r>
            <a:r>
              <a:rPr sz="1400" spc="-10" dirty="0">
                <a:solidFill>
                  <a:srgbClr val="FFFFFF"/>
                </a:solidFill>
                <a:latin typeface="Arial"/>
                <a:cs typeface="Arial"/>
              </a:rPr>
              <a:t>baker.</a:t>
            </a:r>
            <a:endParaRPr sz="1400" dirty="0">
              <a:latin typeface="Arial"/>
              <a:cs typeface="Arial"/>
            </a:endParaRPr>
          </a:p>
          <a:p>
            <a:pPr>
              <a:lnSpc>
                <a:spcPct val="100000"/>
              </a:lnSpc>
              <a:spcBef>
                <a:spcPts val="70"/>
              </a:spcBef>
            </a:pPr>
            <a:endParaRPr sz="1400" dirty="0">
              <a:latin typeface="Arial"/>
              <a:cs typeface="Arial"/>
            </a:endParaRPr>
          </a:p>
          <a:p>
            <a:pPr marL="12700" marR="259715">
              <a:lnSpc>
                <a:spcPct val="100000"/>
              </a:lnSpc>
            </a:pPr>
            <a:r>
              <a:rPr sz="1400" dirty="0">
                <a:solidFill>
                  <a:srgbClr val="FFFFFF"/>
                </a:solidFill>
                <a:latin typeface="Arial"/>
                <a:cs typeface="Arial"/>
              </a:rPr>
              <a:t>During</a:t>
            </a:r>
            <a:r>
              <a:rPr sz="1400" spc="-40" dirty="0">
                <a:solidFill>
                  <a:srgbClr val="FFFFFF"/>
                </a:solidFill>
                <a:latin typeface="Arial"/>
                <a:cs typeface="Arial"/>
              </a:rPr>
              <a:t> </a:t>
            </a:r>
            <a:r>
              <a:rPr sz="1400" dirty="0">
                <a:solidFill>
                  <a:srgbClr val="FFFFFF"/>
                </a:solidFill>
                <a:latin typeface="Arial"/>
                <a:cs typeface="Arial"/>
              </a:rPr>
              <a:t>this</a:t>
            </a:r>
            <a:r>
              <a:rPr sz="1400" spc="-30" dirty="0">
                <a:solidFill>
                  <a:srgbClr val="FFFFFF"/>
                </a:solidFill>
                <a:latin typeface="Arial"/>
                <a:cs typeface="Arial"/>
              </a:rPr>
              <a:t> </a:t>
            </a:r>
            <a:r>
              <a:rPr sz="1400" dirty="0">
                <a:solidFill>
                  <a:srgbClr val="FFFFFF"/>
                </a:solidFill>
                <a:latin typeface="Arial"/>
                <a:cs typeface="Arial"/>
              </a:rPr>
              <a:t>activity</a:t>
            </a:r>
            <a:r>
              <a:rPr lang="en-US" sz="1400" dirty="0">
                <a:solidFill>
                  <a:srgbClr val="FFFFFF"/>
                </a:solidFill>
                <a:latin typeface="Arial"/>
                <a:cs typeface="Arial"/>
              </a:rPr>
              <a:t>,</a:t>
            </a:r>
            <a:r>
              <a:rPr sz="1400" spc="-35" dirty="0">
                <a:solidFill>
                  <a:srgbClr val="FFFFFF"/>
                </a:solidFill>
                <a:latin typeface="Arial"/>
                <a:cs typeface="Arial"/>
              </a:rPr>
              <a:t> </a:t>
            </a:r>
            <a:r>
              <a:rPr sz="1400" dirty="0">
                <a:solidFill>
                  <a:srgbClr val="FFFFFF"/>
                </a:solidFill>
                <a:latin typeface="Arial"/>
                <a:cs typeface="Arial"/>
              </a:rPr>
              <a:t>you’ll</a:t>
            </a:r>
            <a:r>
              <a:rPr sz="1400" spc="-35" dirty="0">
                <a:solidFill>
                  <a:srgbClr val="FFFFFF"/>
                </a:solidFill>
                <a:latin typeface="Arial"/>
                <a:cs typeface="Arial"/>
              </a:rPr>
              <a:t> </a:t>
            </a:r>
            <a:r>
              <a:rPr sz="1400" spc="-20" dirty="0">
                <a:solidFill>
                  <a:srgbClr val="FFFFFF"/>
                </a:solidFill>
                <a:latin typeface="Arial"/>
                <a:cs typeface="Arial"/>
              </a:rPr>
              <a:t>learn </a:t>
            </a:r>
            <a:r>
              <a:rPr sz="1400" dirty="0">
                <a:solidFill>
                  <a:srgbClr val="FFFFFF"/>
                </a:solidFill>
                <a:latin typeface="Arial"/>
                <a:cs typeface="Arial"/>
              </a:rPr>
              <a:t>vocabulary</a:t>
            </a:r>
            <a:r>
              <a:rPr sz="1400" spc="-40" dirty="0">
                <a:solidFill>
                  <a:srgbClr val="FFFFFF"/>
                </a:solidFill>
                <a:latin typeface="Arial"/>
                <a:cs typeface="Arial"/>
              </a:rPr>
              <a:t> </a:t>
            </a:r>
            <a:r>
              <a:rPr sz="1400" dirty="0">
                <a:solidFill>
                  <a:srgbClr val="FFFFFF"/>
                </a:solidFill>
                <a:latin typeface="Arial"/>
                <a:cs typeface="Arial"/>
              </a:rPr>
              <a:t>relating</a:t>
            </a:r>
            <a:r>
              <a:rPr sz="1400" spc="-40" dirty="0">
                <a:solidFill>
                  <a:srgbClr val="FFFFFF"/>
                </a:solidFill>
                <a:latin typeface="Arial"/>
                <a:cs typeface="Arial"/>
              </a:rPr>
              <a:t> </a:t>
            </a:r>
            <a:r>
              <a:rPr sz="1400" dirty="0">
                <a:solidFill>
                  <a:srgbClr val="FFFFFF"/>
                </a:solidFill>
                <a:latin typeface="Arial"/>
                <a:cs typeface="Arial"/>
              </a:rPr>
              <a:t>to</a:t>
            </a:r>
            <a:r>
              <a:rPr sz="1400" spc="-25" dirty="0">
                <a:solidFill>
                  <a:srgbClr val="FFFFFF"/>
                </a:solidFill>
                <a:latin typeface="Arial"/>
                <a:cs typeface="Arial"/>
              </a:rPr>
              <a:t> </a:t>
            </a:r>
            <a:r>
              <a:rPr sz="1400" dirty="0">
                <a:solidFill>
                  <a:srgbClr val="FFFFFF"/>
                </a:solidFill>
                <a:latin typeface="Arial"/>
                <a:cs typeface="Arial"/>
              </a:rPr>
              <a:t>weights</a:t>
            </a:r>
            <a:r>
              <a:rPr sz="1400" spc="-30" dirty="0">
                <a:solidFill>
                  <a:srgbClr val="FFFFFF"/>
                </a:solidFill>
                <a:latin typeface="Arial"/>
                <a:cs typeface="Arial"/>
              </a:rPr>
              <a:t> </a:t>
            </a:r>
            <a:r>
              <a:rPr sz="1400" spc="-25" dirty="0">
                <a:solidFill>
                  <a:srgbClr val="FFFFFF"/>
                </a:solidFill>
                <a:latin typeface="Arial"/>
                <a:cs typeface="Arial"/>
              </a:rPr>
              <a:t>and </a:t>
            </a:r>
            <a:r>
              <a:rPr sz="1400" dirty="0">
                <a:solidFill>
                  <a:srgbClr val="FFFFFF"/>
                </a:solidFill>
                <a:latin typeface="Arial"/>
                <a:cs typeface="Arial"/>
              </a:rPr>
              <a:t>measurements</a:t>
            </a:r>
            <a:r>
              <a:rPr sz="1400" spc="-50" dirty="0">
                <a:solidFill>
                  <a:srgbClr val="FFFFFF"/>
                </a:solidFill>
                <a:latin typeface="Arial"/>
                <a:cs typeface="Arial"/>
              </a:rPr>
              <a:t> </a:t>
            </a:r>
            <a:r>
              <a:rPr sz="1400" dirty="0">
                <a:solidFill>
                  <a:srgbClr val="FFFFFF"/>
                </a:solidFill>
                <a:latin typeface="Arial"/>
                <a:cs typeface="Arial"/>
              </a:rPr>
              <a:t>as</a:t>
            </a:r>
            <a:r>
              <a:rPr sz="1400" spc="-25" dirty="0">
                <a:solidFill>
                  <a:srgbClr val="FFFFFF"/>
                </a:solidFill>
                <a:latin typeface="Arial"/>
                <a:cs typeface="Arial"/>
              </a:rPr>
              <a:t> </a:t>
            </a:r>
            <a:r>
              <a:rPr sz="1400" dirty="0">
                <a:solidFill>
                  <a:srgbClr val="FFFFFF"/>
                </a:solidFill>
                <a:latin typeface="Arial"/>
                <a:cs typeface="Arial"/>
              </a:rPr>
              <a:t>you</a:t>
            </a:r>
            <a:r>
              <a:rPr sz="1400" spc="-40" dirty="0">
                <a:solidFill>
                  <a:srgbClr val="FFFFFF"/>
                </a:solidFill>
                <a:latin typeface="Arial"/>
                <a:cs typeface="Arial"/>
              </a:rPr>
              <a:t> </a:t>
            </a:r>
            <a:r>
              <a:rPr sz="1400" dirty="0">
                <a:solidFill>
                  <a:srgbClr val="FFFFFF"/>
                </a:solidFill>
                <a:latin typeface="Arial"/>
                <a:cs typeface="Arial"/>
              </a:rPr>
              <a:t>follow</a:t>
            </a:r>
            <a:r>
              <a:rPr sz="1400" spc="-30" dirty="0">
                <a:solidFill>
                  <a:srgbClr val="FFFFFF"/>
                </a:solidFill>
                <a:latin typeface="Arial"/>
                <a:cs typeface="Arial"/>
              </a:rPr>
              <a:t> </a:t>
            </a:r>
            <a:r>
              <a:rPr sz="1400" spc="-25" dirty="0">
                <a:solidFill>
                  <a:srgbClr val="FFFFFF"/>
                </a:solidFill>
                <a:latin typeface="Arial"/>
                <a:cs typeface="Arial"/>
              </a:rPr>
              <a:t>the </a:t>
            </a:r>
            <a:r>
              <a:rPr sz="1400" dirty="0">
                <a:solidFill>
                  <a:srgbClr val="FFFFFF"/>
                </a:solidFill>
                <a:latin typeface="Arial"/>
                <a:cs typeface="Arial"/>
              </a:rPr>
              <a:t>recipe</a:t>
            </a:r>
            <a:r>
              <a:rPr lang="en-US" sz="1400" dirty="0">
                <a:solidFill>
                  <a:srgbClr val="FFFFFF"/>
                </a:solidFill>
                <a:latin typeface="Arial"/>
                <a:cs typeface="Arial"/>
              </a:rPr>
              <a:t>, guided by your animateur</a:t>
            </a:r>
            <a:r>
              <a:rPr sz="1400" dirty="0">
                <a:solidFill>
                  <a:srgbClr val="FFFFFF"/>
                </a:solidFill>
                <a:latin typeface="Arial"/>
                <a:cs typeface="Arial"/>
              </a:rPr>
              <a:t>.</a:t>
            </a:r>
            <a:r>
              <a:rPr sz="1400" spc="-70" dirty="0">
                <a:solidFill>
                  <a:srgbClr val="FFFFFF"/>
                </a:solidFill>
                <a:latin typeface="Arial"/>
                <a:cs typeface="Arial"/>
              </a:rPr>
              <a:t> </a:t>
            </a:r>
            <a:r>
              <a:rPr sz="1400" spc="-20" dirty="0">
                <a:solidFill>
                  <a:srgbClr val="FFFFFF"/>
                </a:solidFill>
                <a:latin typeface="Arial"/>
                <a:cs typeface="Arial"/>
              </a:rPr>
              <a:t>You’ll</a:t>
            </a:r>
            <a:r>
              <a:rPr sz="1400" spc="-25" dirty="0">
                <a:solidFill>
                  <a:srgbClr val="FFFFFF"/>
                </a:solidFill>
                <a:latin typeface="Arial"/>
                <a:cs typeface="Arial"/>
              </a:rPr>
              <a:t> </a:t>
            </a:r>
            <a:r>
              <a:rPr sz="1400" dirty="0">
                <a:solidFill>
                  <a:srgbClr val="FFFFFF"/>
                </a:solidFill>
                <a:latin typeface="Arial"/>
                <a:cs typeface="Arial"/>
              </a:rPr>
              <a:t>also</a:t>
            </a:r>
            <a:r>
              <a:rPr sz="1400" spc="-25" dirty="0">
                <a:solidFill>
                  <a:srgbClr val="FFFFFF"/>
                </a:solidFill>
                <a:latin typeface="Arial"/>
                <a:cs typeface="Arial"/>
              </a:rPr>
              <a:t> </a:t>
            </a:r>
            <a:r>
              <a:rPr sz="1400" dirty="0">
                <a:solidFill>
                  <a:srgbClr val="FFFFFF"/>
                </a:solidFill>
                <a:latin typeface="Arial"/>
                <a:cs typeface="Arial"/>
              </a:rPr>
              <a:t>enjoy</a:t>
            </a:r>
            <a:r>
              <a:rPr sz="1400" spc="-35" dirty="0">
                <a:solidFill>
                  <a:srgbClr val="FFFFFF"/>
                </a:solidFill>
                <a:latin typeface="Arial"/>
                <a:cs typeface="Arial"/>
              </a:rPr>
              <a:t> </a:t>
            </a:r>
            <a:r>
              <a:rPr sz="1400" dirty="0">
                <a:solidFill>
                  <a:srgbClr val="FFFFFF"/>
                </a:solidFill>
                <a:latin typeface="Arial"/>
                <a:cs typeface="Arial"/>
              </a:rPr>
              <a:t>a</a:t>
            </a:r>
            <a:r>
              <a:rPr sz="1400" spc="-25" dirty="0">
                <a:solidFill>
                  <a:srgbClr val="FFFFFF"/>
                </a:solidFill>
                <a:latin typeface="Arial"/>
                <a:cs typeface="Arial"/>
              </a:rPr>
              <a:t> </a:t>
            </a:r>
            <a:r>
              <a:rPr sz="1400" spc="-10" dirty="0">
                <a:solidFill>
                  <a:srgbClr val="FFFFFF"/>
                </a:solidFill>
                <a:latin typeface="Arial"/>
                <a:cs typeface="Arial"/>
              </a:rPr>
              <a:t>French singalong!</a:t>
            </a:r>
            <a:endParaRPr sz="1400" dirty="0">
              <a:latin typeface="Arial"/>
              <a:cs typeface="Arial"/>
            </a:endParaRPr>
          </a:p>
          <a:p>
            <a:pPr>
              <a:lnSpc>
                <a:spcPct val="100000"/>
              </a:lnSpc>
              <a:spcBef>
                <a:spcPts val="75"/>
              </a:spcBef>
            </a:pPr>
            <a:endParaRPr sz="1400" dirty="0">
              <a:latin typeface="Arial"/>
              <a:cs typeface="Arial"/>
            </a:endParaRPr>
          </a:p>
          <a:p>
            <a:pPr marL="12700" marR="132715">
              <a:lnSpc>
                <a:spcPct val="100000"/>
              </a:lnSpc>
            </a:pPr>
            <a:r>
              <a:rPr sz="1400" dirty="0">
                <a:solidFill>
                  <a:srgbClr val="FFFFFF"/>
                </a:solidFill>
                <a:latin typeface="Arial"/>
                <a:cs typeface="Arial"/>
              </a:rPr>
              <a:t>Try</a:t>
            </a:r>
            <a:r>
              <a:rPr sz="1400" spc="-35" dirty="0">
                <a:solidFill>
                  <a:srgbClr val="FFFFFF"/>
                </a:solidFill>
                <a:latin typeface="Arial"/>
                <a:cs typeface="Arial"/>
              </a:rPr>
              <a:t> </a:t>
            </a:r>
            <a:r>
              <a:rPr sz="1400" dirty="0">
                <a:solidFill>
                  <a:srgbClr val="FFFFFF"/>
                </a:solidFill>
                <a:latin typeface="Arial"/>
                <a:cs typeface="Arial"/>
              </a:rPr>
              <a:t>your</a:t>
            </a:r>
            <a:r>
              <a:rPr sz="1400" spc="-30" dirty="0">
                <a:solidFill>
                  <a:srgbClr val="FFFFFF"/>
                </a:solidFill>
                <a:latin typeface="Arial"/>
                <a:cs typeface="Arial"/>
              </a:rPr>
              <a:t> </a:t>
            </a:r>
            <a:r>
              <a:rPr sz="1400" dirty="0">
                <a:solidFill>
                  <a:srgbClr val="FFFFFF"/>
                </a:solidFill>
                <a:latin typeface="Arial"/>
                <a:cs typeface="Arial"/>
              </a:rPr>
              <a:t>best</a:t>
            </a:r>
            <a:r>
              <a:rPr sz="1400" spc="-40" dirty="0">
                <a:solidFill>
                  <a:srgbClr val="FFFFFF"/>
                </a:solidFill>
                <a:latin typeface="Arial"/>
                <a:cs typeface="Arial"/>
              </a:rPr>
              <a:t> </a:t>
            </a:r>
            <a:r>
              <a:rPr sz="1400" dirty="0">
                <a:solidFill>
                  <a:srgbClr val="FFFFFF"/>
                </a:solidFill>
                <a:latin typeface="Arial"/>
                <a:cs typeface="Arial"/>
              </a:rPr>
              <a:t>to</a:t>
            </a:r>
            <a:r>
              <a:rPr sz="1400" spc="-30" dirty="0">
                <a:solidFill>
                  <a:srgbClr val="FFFFFF"/>
                </a:solidFill>
                <a:latin typeface="Arial"/>
                <a:cs typeface="Arial"/>
              </a:rPr>
              <a:t> </a:t>
            </a:r>
            <a:r>
              <a:rPr sz="1400" dirty="0">
                <a:solidFill>
                  <a:srgbClr val="FFFFFF"/>
                </a:solidFill>
                <a:latin typeface="Arial"/>
                <a:cs typeface="Arial"/>
              </a:rPr>
              <a:t>follow</a:t>
            </a:r>
            <a:r>
              <a:rPr sz="1400" spc="-30" dirty="0">
                <a:solidFill>
                  <a:srgbClr val="FFFFFF"/>
                </a:solidFill>
                <a:latin typeface="Arial"/>
                <a:cs typeface="Arial"/>
              </a:rPr>
              <a:t> </a:t>
            </a:r>
            <a:r>
              <a:rPr sz="1400" dirty="0">
                <a:solidFill>
                  <a:srgbClr val="FFFFFF"/>
                </a:solidFill>
                <a:latin typeface="Arial"/>
                <a:cs typeface="Arial"/>
              </a:rPr>
              <a:t>the</a:t>
            </a:r>
            <a:r>
              <a:rPr sz="1400" spc="-35" dirty="0">
                <a:solidFill>
                  <a:srgbClr val="FFFFFF"/>
                </a:solidFill>
                <a:latin typeface="Arial"/>
                <a:cs typeface="Arial"/>
              </a:rPr>
              <a:t> </a:t>
            </a:r>
            <a:r>
              <a:rPr sz="1400" spc="-10" dirty="0">
                <a:solidFill>
                  <a:srgbClr val="FFFFFF"/>
                </a:solidFill>
                <a:latin typeface="Arial"/>
                <a:cs typeface="Arial"/>
              </a:rPr>
              <a:t>recipe </a:t>
            </a:r>
            <a:r>
              <a:rPr sz="1400" dirty="0">
                <a:solidFill>
                  <a:srgbClr val="FFFFFF"/>
                </a:solidFill>
                <a:latin typeface="Arial"/>
                <a:cs typeface="Arial"/>
              </a:rPr>
              <a:t>because</a:t>
            </a:r>
            <a:r>
              <a:rPr sz="1400" spc="-45" dirty="0">
                <a:solidFill>
                  <a:srgbClr val="FFFFFF"/>
                </a:solidFill>
                <a:latin typeface="Arial"/>
                <a:cs typeface="Arial"/>
              </a:rPr>
              <a:t> </a:t>
            </a:r>
            <a:r>
              <a:rPr sz="1400" dirty="0">
                <a:solidFill>
                  <a:srgbClr val="FFFFFF"/>
                </a:solidFill>
                <a:latin typeface="Arial"/>
                <a:cs typeface="Arial"/>
              </a:rPr>
              <a:t>you’ll</a:t>
            </a:r>
            <a:r>
              <a:rPr sz="1400" spc="-25" dirty="0">
                <a:solidFill>
                  <a:srgbClr val="FFFFFF"/>
                </a:solidFill>
                <a:latin typeface="Arial"/>
                <a:cs typeface="Arial"/>
              </a:rPr>
              <a:t> </a:t>
            </a:r>
            <a:r>
              <a:rPr sz="1400" dirty="0">
                <a:solidFill>
                  <a:srgbClr val="FFFFFF"/>
                </a:solidFill>
                <a:latin typeface="Arial"/>
                <a:cs typeface="Arial"/>
              </a:rPr>
              <a:t>be</a:t>
            </a:r>
            <a:r>
              <a:rPr sz="1400" spc="-30" dirty="0">
                <a:solidFill>
                  <a:srgbClr val="FFFFFF"/>
                </a:solidFill>
                <a:latin typeface="Arial"/>
                <a:cs typeface="Arial"/>
              </a:rPr>
              <a:t> </a:t>
            </a:r>
            <a:r>
              <a:rPr sz="1400" dirty="0">
                <a:solidFill>
                  <a:srgbClr val="FFFFFF"/>
                </a:solidFill>
                <a:latin typeface="Arial"/>
                <a:cs typeface="Arial"/>
              </a:rPr>
              <a:t>enjoying</a:t>
            </a:r>
            <a:r>
              <a:rPr sz="1400" spc="-40" dirty="0">
                <a:solidFill>
                  <a:srgbClr val="FFFFFF"/>
                </a:solidFill>
                <a:latin typeface="Arial"/>
                <a:cs typeface="Arial"/>
              </a:rPr>
              <a:t> </a:t>
            </a:r>
            <a:r>
              <a:rPr sz="1400" dirty="0">
                <a:solidFill>
                  <a:srgbClr val="FFFFFF"/>
                </a:solidFill>
                <a:latin typeface="Arial"/>
                <a:cs typeface="Arial"/>
              </a:rPr>
              <a:t>the</a:t>
            </a:r>
            <a:r>
              <a:rPr sz="1400" spc="-35" dirty="0">
                <a:solidFill>
                  <a:srgbClr val="FFFFFF"/>
                </a:solidFill>
                <a:latin typeface="Arial"/>
                <a:cs typeface="Arial"/>
              </a:rPr>
              <a:t> </a:t>
            </a:r>
            <a:r>
              <a:rPr sz="1400" spc="-10" dirty="0">
                <a:solidFill>
                  <a:srgbClr val="FFFFFF"/>
                </a:solidFill>
                <a:latin typeface="Arial"/>
                <a:cs typeface="Arial"/>
              </a:rPr>
              <a:t>fruits </a:t>
            </a:r>
            <a:r>
              <a:rPr sz="1400" dirty="0">
                <a:solidFill>
                  <a:srgbClr val="FFFFFF"/>
                </a:solidFill>
                <a:latin typeface="Arial"/>
                <a:cs typeface="Arial"/>
              </a:rPr>
              <a:t>of</a:t>
            </a:r>
            <a:r>
              <a:rPr sz="1400" spc="-20" dirty="0">
                <a:solidFill>
                  <a:srgbClr val="FFFFFF"/>
                </a:solidFill>
                <a:latin typeface="Arial"/>
                <a:cs typeface="Arial"/>
              </a:rPr>
              <a:t> </a:t>
            </a:r>
            <a:r>
              <a:rPr sz="1400" dirty="0">
                <a:solidFill>
                  <a:srgbClr val="FFFFFF"/>
                </a:solidFill>
                <a:latin typeface="Arial"/>
                <a:cs typeface="Arial"/>
              </a:rPr>
              <a:t>your</a:t>
            </a:r>
            <a:r>
              <a:rPr sz="1400" spc="-20" dirty="0">
                <a:solidFill>
                  <a:srgbClr val="FFFFFF"/>
                </a:solidFill>
                <a:latin typeface="Arial"/>
                <a:cs typeface="Arial"/>
              </a:rPr>
              <a:t> </a:t>
            </a:r>
            <a:r>
              <a:rPr sz="1400" dirty="0">
                <a:solidFill>
                  <a:srgbClr val="FFFFFF"/>
                </a:solidFill>
                <a:latin typeface="Arial"/>
                <a:cs typeface="Arial"/>
              </a:rPr>
              <a:t>labour</a:t>
            </a:r>
            <a:r>
              <a:rPr sz="1400" spc="-25" dirty="0">
                <a:solidFill>
                  <a:srgbClr val="FFFFFF"/>
                </a:solidFill>
                <a:latin typeface="Arial"/>
                <a:cs typeface="Arial"/>
              </a:rPr>
              <a:t> </a:t>
            </a:r>
            <a:r>
              <a:rPr sz="1400" dirty="0">
                <a:solidFill>
                  <a:srgbClr val="FFFFFF"/>
                </a:solidFill>
                <a:latin typeface="Arial"/>
                <a:cs typeface="Arial"/>
              </a:rPr>
              <a:t>later</a:t>
            </a:r>
            <a:r>
              <a:rPr sz="1400" spc="-20" dirty="0">
                <a:solidFill>
                  <a:srgbClr val="FFFFFF"/>
                </a:solidFill>
                <a:latin typeface="Arial"/>
                <a:cs typeface="Arial"/>
              </a:rPr>
              <a:t> </a:t>
            </a:r>
            <a:r>
              <a:rPr sz="1400" spc="-25" dirty="0">
                <a:solidFill>
                  <a:srgbClr val="FFFFFF"/>
                </a:solidFill>
                <a:latin typeface="Arial"/>
                <a:cs typeface="Arial"/>
              </a:rPr>
              <a:t>on.</a:t>
            </a:r>
            <a:endParaRPr sz="1400"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hild jumping in the air with a basketball&#10;&#10;Description automatically generated">
            <a:extLst>
              <a:ext uri="{FF2B5EF4-FFF2-40B4-BE49-F238E27FC236}">
                <a16:creationId xmlns:a16="http://schemas.microsoft.com/office/drawing/2014/main" id="{BB171201-D7BB-44C9-DB77-0F6BBEB10FA1}"/>
              </a:ext>
            </a:extLst>
          </p:cNvPr>
          <p:cNvPicPr>
            <a:picLocks noChangeAspect="1"/>
          </p:cNvPicPr>
          <p:nvPr/>
        </p:nvPicPr>
        <p:blipFill rotWithShape="1">
          <a:blip r:embed="rId2">
            <a:extLst>
              <a:ext uri="{28A0092B-C50C-407E-A947-70E740481C1C}">
                <a14:useLocalDpi xmlns:a14="http://schemas.microsoft.com/office/drawing/2010/main" val="0"/>
              </a:ext>
            </a:extLst>
          </a:blip>
          <a:srcRect l="17844" r="16378"/>
          <a:stretch/>
        </p:blipFill>
        <p:spPr>
          <a:xfrm>
            <a:off x="3124200" y="0"/>
            <a:ext cx="6019800" cy="6858000"/>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2903220" cy="568104"/>
          </a:xfrm>
          <a:prstGeom prst="rect">
            <a:avLst/>
          </a:prstGeom>
        </p:spPr>
        <p:txBody>
          <a:bodyPr vert="horz" wrap="square" lIns="0" tIns="118110" rIns="0" bIns="0" rtlCol="0">
            <a:spAutoFit/>
          </a:bodyPr>
          <a:lstStyle/>
          <a:p>
            <a:pPr marL="12700" marR="5080">
              <a:lnSpc>
                <a:spcPts val="3460"/>
              </a:lnSpc>
              <a:spcBef>
                <a:spcPts val="930"/>
              </a:spcBef>
            </a:pPr>
            <a:r>
              <a:rPr lang="en-US" spc="-10" dirty="0"/>
              <a:t>Aeroball</a:t>
            </a:r>
            <a:endParaRPr spc="-10" dirty="0"/>
          </a:p>
        </p:txBody>
      </p:sp>
      <p:sp>
        <p:nvSpPr>
          <p:cNvPr id="8" name="object 8"/>
          <p:cNvSpPr txBox="1"/>
          <p:nvPr/>
        </p:nvSpPr>
        <p:spPr>
          <a:xfrm>
            <a:off x="474218" y="2409341"/>
            <a:ext cx="3030982" cy="2623154"/>
          </a:xfrm>
          <a:prstGeom prst="rect">
            <a:avLst/>
          </a:prstGeom>
        </p:spPr>
        <p:txBody>
          <a:bodyPr vert="horz" wrap="square" lIns="0" tIns="12065" rIns="0" bIns="0" rtlCol="0">
            <a:spAutoFit/>
          </a:bodyPr>
          <a:lstStyle/>
          <a:p>
            <a:pPr marL="12700" marR="5080">
              <a:lnSpc>
                <a:spcPct val="100000"/>
              </a:lnSpc>
              <a:spcBef>
                <a:spcPts val="95"/>
              </a:spcBef>
            </a:pPr>
            <a:r>
              <a:rPr lang="en-US" sz="1400" dirty="0">
                <a:solidFill>
                  <a:srgbClr val="FFFFFF"/>
                </a:solidFill>
                <a:latin typeface="Arial"/>
                <a:cs typeface="Arial"/>
              </a:rPr>
              <a:t>Aeroball is a fun, totally unique sport! The trampoline-basketball-volleyball game is suitable for all ages and is played by two teams of 2. </a:t>
            </a:r>
          </a:p>
          <a:p>
            <a:pPr marL="12700" marR="5080">
              <a:lnSpc>
                <a:spcPct val="100000"/>
              </a:lnSpc>
              <a:spcBef>
                <a:spcPts val="95"/>
              </a:spcBef>
            </a:pPr>
            <a:endParaRPr lang="en-US" sz="1400" dirty="0">
              <a:solidFill>
                <a:srgbClr val="FFFFFF"/>
              </a:solidFill>
              <a:latin typeface="Arial"/>
              <a:cs typeface="Arial"/>
            </a:endParaRPr>
          </a:p>
          <a:p>
            <a:pPr marL="12700" marR="5080">
              <a:lnSpc>
                <a:spcPct val="100000"/>
              </a:lnSpc>
              <a:spcBef>
                <a:spcPts val="95"/>
              </a:spcBef>
            </a:pPr>
            <a:r>
              <a:rPr lang="en-US" sz="1400" dirty="0">
                <a:solidFill>
                  <a:srgbClr val="FFFFFF"/>
                </a:solidFill>
                <a:latin typeface="Arial"/>
                <a:cs typeface="Arial"/>
              </a:rPr>
              <a:t>Simple instructions are given in French, and the students will have the chance to learn/practice the vocabulary for the body parts and numbers. Aeroball is quickly becoming a </a:t>
            </a:r>
            <a:r>
              <a:rPr lang="en-US" sz="1400" dirty="0" err="1">
                <a:solidFill>
                  <a:srgbClr val="FFFFFF"/>
                </a:solidFill>
                <a:latin typeface="Arial"/>
                <a:cs typeface="Arial"/>
              </a:rPr>
              <a:t>favourite</a:t>
            </a:r>
            <a:r>
              <a:rPr lang="en-US" sz="1400" dirty="0">
                <a:solidFill>
                  <a:srgbClr val="FFFFFF"/>
                </a:solidFill>
                <a:latin typeface="Arial"/>
                <a:cs typeface="Arial"/>
              </a:rPr>
              <a:t> activity for students and teachers alike!</a:t>
            </a:r>
            <a:endParaRPr lang="en-US" sz="1400" dirty="0">
              <a:latin typeface="Arial"/>
              <a:cs typeface="Arial"/>
            </a:endParaRPr>
          </a:p>
        </p:txBody>
      </p:sp>
    </p:spTree>
    <p:extLst>
      <p:ext uri="{BB962C8B-B14F-4D97-AF65-F5344CB8AC3E}">
        <p14:creationId xmlns:p14="http://schemas.microsoft.com/office/powerpoint/2010/main" val="132735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hild shooting a bow and arrow&#10;&#10;Description automatically generated">
            <a:extLst>
              <a:ext uri="{FF2B5EF4-FFF2-40B4-BE49-F238E27FC236}">
                <a16:creationId xmlns:a16="http://schemas.microsoft.com/office/drawing/2014/main" id="{F07C7931-6CD4-CE91-A5BC-0EDE62A060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373"/>
          <a:stretch/>
        </p:blipFill>
        <p:spPr>
          <a:xfrm>
            <a:off x="3851657" y="0"/>
            <a:ext cx="5292344" cy="6858000"/>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1887982" cy="568104"/>
          </a:xfrm>
          <a:prstGeom prst="rect">
            <a:avLst/>
          </a:prstGeom>
        </p:spPr>
        <p:txBody>
          <a:bodyPr vert="horz" wrap="square" lIns="0" tIns="118110" rIns="0" bIns="0" rtlCol="0">
            <a:spAutoFit/>
          </a:bodyPr>
          <a:lstStyle/>
          <a:p>
            <a:pPr marL="12700" marR="5080">
              <a:lnSpc>
                <a:spcPts val="3460"/>
              </a:lnSpc>
              <a:spcBef>
                <a:spcPts val="930"/>
              </a:spcBef>
            </a:pPr>
            <a:r>
              <a:rPr lang="en-US" spc="-10" dirty="0"/>
              <a:t>Archery</a:t>
            </a:r>
            <a:endParaRPr spc="-10" dirty="0"/>
          </a:p>
        </p:txBody>
      </p:sp>
      <p:sp>
        <p:nvSpPr>
          <p:cNvPr id="8" name="object 8"/>
          <p:cNvSpPr txBox="1"/>
          <p:nvPr/>
        </p:nvSpPr>
        <p:spPr>
          <a:xfrm>
            <a:off x="474218" y="2622550"/>
            <a:ext cx="2903220" cy="1304844"/>
          </a:xfrm>
          <a:prstGeom prst="rect">
            <a:avLst/>
          </a:prstGeom>
        </p:spPr>
        <p:txBody>
          <a:bodyPr vert="horz" wrap="square" lIns="0" tIns="12065" rIns="0" bIns="0" rtlCol="0">
            <a:spAutoFit/>
          </a:bodyPr>
          <a:lstStyle/>
          <a:p>
            <a:pPr marL="12700" marR="5080">
              <a:lnSpc>
                <a:spcPct val="100000"/>
              </a:lnSpc>
              <a:spcBef>
                <a:spcPts val="95"/>
              </a:spcBef>
            </a:pPr>
            <a:r>
              <a:rPr lang="en-US" sz="1400" dirty="0">
                <a:solidFill>
                  <a:srgbClr val="FFFFFF"/>
                </a:solidFill>
                <a:latin typeface="Arial"/>
                <a:cs typeface="Arial"/>
              </a:rPr>
              <a:t>Students of all ages and abilities will enjoy learning the basics of archery in this fun activity led in French by your animateurs. Understand the safety aspects and tips on aiming in a safe environment.</a:t>
            </a:r>
            <a:endParaRPr lang="en-US" sz="1400" dirty="0">
              <a:latin typeface="Arial"/>
              <a:cs typeface="Arial"/>
            </a:endParaRPr>
          </a:p>
        </p:txBody>
      </p:sp>
    </p:spTree>
    <p:extLst>
      <p:ext uri="{BB962C8B-B14F-4D97-AF65-F5344CB8AC3E}">
        <p14:creationId xmlns:p14="http://schemas.microsoft.com/office/powerpoint/2010/main" val="3829187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erson looking at a piece of paper&#10;&#10;Description automatically generated">
            <a:extLst>
              <a:ext uri="{FF2B5EF4-FFF2-40B4-BE49-F238E27FC236}">
                <a16:creationId xmlns:a16="http://schemas.microsoft.com/office/drawing/2014/main" id="{F40FBB4F-F1B5-2B58-E387-275FDB1A74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064"/>
          <a:stretch/>
        </p:blipFill>
        <p:spPr>
          <a:xfrm>
            <a:off x="1066800" y="0"/>
            <a:ext cx="8077200" cy="6858000"/>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3411982" cy="568104"/>
          </a:xfrm>
          <a:prstGeom prst="rect">
            <a:avLst/>
          </a:prstGeom>
        </p:spPr>
        <p:txBody>
          <a:bodyPr vert="horz" wrap="square" lIns="0" tIns="118110" rIns="0" bIns="0" rtlCol="0">
            <a:spAutoFit/>
          </a:bodyPr>
          <a:lstStyle/>
          <a:p>
            <a:pPr marL="12700" marR="5080">
              <a:lnSpc>
                <a:spcPts val="3460"/>
              </a:lnSpc>
              <a:spcBef>
                <a:spcPts val="930"/>
              </a:spcBef>
            </a:pPr>
            <a:r>
              <a:rPr lang="en-US" spc="-10" dirty="0"/>
              <a:t>Orienteering</a:t>
            </a:r>
            <a:endParaRPr spc="-10" dirty="0"/>
          </a:p>
        </p:txBody>
      </p:sp>
      <p:sp>
        <p:nvSpPr>
          <p:cNvPr id="8" name="object 8"/>
          <p:cNvSpPr txBox="1"/>
          <p:nvPr/>
        </p:nvSpPr>
        <p:spPr>
          <a:xfrm>
            <a:off x="474218" y="2622550"/>
            <a:ext cx="2903220" cy="2179443"/>
          </a:xfrm>
          <a:prstGeom prst="rect">
            <a:avLst/>
          </a:prstGeom>
        </p:spPr>
        <p:txBody>
          <a:bodyPr vert="horz" wrap="square" lIns="0" tIns="12065" rIns="0" bIns="0" rtlCol="0">
            <a:spAutoFit/>
          </a:bodyPr>
          <a:lstStyle/>
          <a:p>
            <a:pPr marL="12700" marR="5080">
              <a:lnSpc>
                <a:spcPct val="100000"/>
              </a:lnSpc>
              <a:spcBef>
                <a:spcPts val="95"/>
              </a:spcBef>
            </a:pPr>
            <a:r>
              <a:rPr lang="en-US" sz="1400" dirty="0">
                <a:solidFill>
                  <a:srgbClr val="FFFFFF"/>
                </a:solidFill>
                <a:latin typeface="Arial"/>
                <a:cs typeface="Arial"/>
              </a:rPr>
              <a:t>The students will be taught map reading in French using orienteering games and courses on the centre grounds. As well as using French language for features, directions and map symbols, the team orienteering challenges will involve other French language quizzes along with finding the control markers.</a:t>
            </a:r>
          </a:p>
          <a:p>
            <a:pPr marL="12700" marR="5080">
              <a:lnSpc>
                <a:spcPct val="100000"/>
              </a:lnSpc>
              <a:spcBef>
                <a:spcPts val="95"/>
              </a:spcBef>
            </a:pPr>
            <a:endParaRPr lang="en-US" sz="1400" dirty="0">
              <a:solidFill>
                <a:srgbClr val="FFFFFF"/>
              </a:solidFill>
              <a:latin typeface="Arial"/>
              <a:cs typeface="Arial"/>
            </a:endParaRPr>
          </a:p>
        </p:txBody>
      </p:sp>
    </p:spTree>
    <p:extLst>
      <p:ext uri="{BB962C8B-B14F-4D97-AF65-F5344CB8AC3E}">
        <p14:creationId xmlns:p14="http://schemas.microsoft.com/office/powerpoint/2010/main" val="1376601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2"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2421382" cy="568104"/>
          </a:xfrm>
          <a:prstGeom prst="rect">
            <a:avLst/>
          </a:prstGeom>
        </p:spPr>
        <p:txBody>
          <a:bodyPr vert="horz" wrap="square" lIns="0" tIns="118110" rIns="0" bIns="0" rtlCol="0">
            <a:spAutoFit/>
          </a:bodyPr>
          <a:lstStyle/>
          <a:p>
            <a:pPr marL="12700" marR="5080">
              <a:lnSpc>
                <a:spcPts val="3460"/>
              </a:lnSpc>
              <a:spcBef>
                <a:spcPts val="930"/>
              </a:spcBef>
            </a:pPr>
            <a:r>
              <a:rPr lang="en-US" spc="-10" dirty="0"/>
              <a:t>Mini-farm</a:t>
            </a:r>
            <a:endParaRPr spc="-10" dirty="0"/>
          </a:p>
        </p:txBody>
      </p:sp>
      <p:sp>
        <p:nvSpPr>
          <p:cNvPr id="8" name="object 8"/>
          <p:cNvSpPr txBox="1"/>
          <p:nvPr/>
        </p:nvSpPr>
        <p:spPr>
          <a:xfrm>
            <a:off x="474218" y="2622550"/>
            <a:ext cx="2903220" cy="1304844"/>
          </a:xfrm>
          <a:prstGeom prst="rect">
            <a:avLst/>
          </a:prstGeom>
        </p:spPr>
        <p:txBody>
          <a:bodyPr vert="horz" wrap="square" lIns="0" tIns="12065" rIns="0" bIns="0" rtlCol="0">
            <a:spAutoFit/>
          </a:bodyPr>
          <a:lstStyle/>
          <a:p>
            <a:pPr marL="12700" marR="5080">
              <a:lnSpc>
                <a:spcPct val="100000"/>
              </a:lnSpc>
              <a:spcBef>
                <a:spcPts val="95"/>
              </a:spcBef>
            </a:pPr>
            <a:r>
              <a:rPr lang="en-US" sz="1400" dirty="0">
                <a:solidFill>
                  <a:srgbClr val="FFFFFF"/>
                </a:solidFill>
                <a:latin typeface="Arial"/>
                <a:cs typeface="Arial"/>
              </a:rPr>
              <a:t>Get up close and personal with our onsite collection of farm animals. Find out what it takes to look after them and keep them happy as well as feeding and stroking if you wish. All led in French by your animateur.</a:t>
            </a:r>
            <a:endParaRPr sz="1400" dirty="0">
              <a:latin typeface="Arial"/>
              <a:cs typeface="Arial"/>
            </a:endParaRPr>
          </a:p>
        </p:txBody>
      </p:sp>
      <p:pic>
        <p:nvPicPr>
          <p:cNvPr id="10" name="Picture 9" descr="A group of birds and a pig&#10;&#10;Description automatically generated">
            <a:extLst>
              <a:ext uri="{FF2B5EF4-FFF2-40B4-BE49-F238E27FC236}">
                <a16:creationId xmlns:a16="http://schemas.microsoft.com/office/drawing/2014/main" id="{BB49F097-8A82-99C1-6D77-0A28086FDA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53" r="39760"/>
          <a:stretch/>
        </p:blipFill>
        <p:spPr>
          <a:xfrm>
            <a:off x="4212591" y="0"/>
            <a:ext cx="4931410" cy="6858000"/>
          </a:xfrm>
          <a:prstGeom prst="rect">
            <a:avLst/>
          </a:prstGeom>
        </p:spPr>
      </p:pic>
    </p:spTree>
    <p:extLst>
      <p:ext uri="{BB962C8B-B14F-4D97-AF65-F5344CB8AC3E}">
        <p14:creationId xmlns:p14="http://schemas.microsoft.com/office/powerpoint/2010/main" val="349540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2"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3183382" cy="1016945"/>
          </a:xfrm>
          <a:prstGeom prst="rect">
            <a:avLst/>
          </a:prstGeom>
        </p:spPr>
        <p:txBody>
          <a:bodyPr vert="horz" wrap="square" lIns="0" tIns="118110" rIns="0" bIns="0" rtlCol="0">
            <a:spAutoFit/>
          </a:bodyPr>
          <a:lstStyle/>
          <a:p>
            <a:pPr marL="12700" marR="5080">
              <a:lnSpc>
                <a:spcPts val="3460"/>
              </a:lnSpc>
              <a:spcBef>
                <a:spcPts val="930"/>
              </a:spcBef>
            </a:pPr>
            <a:r>
              <a:rPr lang="en-US" spc="-10" dirty="0"/>
              <a:t>Drama &amp; Circus skills </a:t>
            </a:r>
            <a:endParaRPr spc="-10" dirty="0"/>
          </a:p>
        </p:txBody>
      </p:sp>
      <p:sp>
        <p:nvSpPr>
          <p:cNvPr id="8" name="object 8"/>
          <p:cNvSpPr txBox="1"/>
          <p:nvPr/>
        </p:nvSpPr>
        <p:spPr>
          <a:xfrm>
            <a:off x="474218" y="2622550"/>
            <a:ext cx="2903220" cy="3028393"/>
          </a:xfrm>
          <a:prstGeom prst="rect">
            <a:avLst/>
          </a:prstGeom>
        </p:spPr>
        <p:txBody>
          <a:bodyPr vert="horz" wrap="square" lIns="0" tIns="12065" rIns="0" bIns="0" rtlCol="0">
            <a:spAutoFit/>
          </a:bodyPr>
          <a:lstStyle/>
          <a:p>
            <a:pPr marL="12700" marR="5080">
              <a:lnSpc>
                <a:spcPct val="100000"/>
              </a:lnSpc>
              <a:spcBef>
                <a:spcPts val="95"/>
              </a:spcBef>
            </a:pPr>
            <a:r>
              <a:rPr lang="en-US" sz="1400" dirty="0">
                <a:solidFill>
                  <a:srgbClr val="FFFFFF"/>
                </a:solidFill>
                <a:latin typeface="Arial"/>
                <a:cs typeface="Arial"/>
              </a:rPr>
              <a:t>Enables pupils to discover the art of circus on an artistic as well as technical level. Students are introduced to juggling, diabolo and other circus equipment in a fun and educational manner. The French spoken during this activity is very varied and is based on using the names of the equipment (stick, balls, diabolo...), action verbs (to walk, to move...), directions (left, right, up, down...), </a:t>
            </a:r>
            <a:r>
              <a:rPr lang="en-GB" sz="1400" dirty="0">
                <a:solidFill>
                  <a:srgbClr val="FFFFFF"/>
                </a:solidFill>
                <a:latin typeface="Arial"/>
                <a:cs typeface="Arial"/>
              </a:rPr>
              <a:t>colours</a:t>
            </a:r>
            <a:r>
              <a:rPr lang="en-US" sz="1400" dirty="0">
                <a:solidFill>
                  <a:srgbClr val="FFFFFF"/>
                </a:solidFill>
                <a:latin typeface="Arial"/>
                <a:cs typeface="Arial"/>
              </a:rPr>
              <a:t> (orange, red, green...), numbers (one, two, three...).</a:t>
            </a:r>
            <a:endParaRPr sz="1400" dirty="0">
              <a:latin typeface="Arial"/>
              <a:cs typeface="Arial"/>
            </a:endParaRPr>
          </a:p>
        </p:txBody>
      </p:sp>
      <p:pic>
        <p:nvPicPr>
          <p:cNvPr id="17" name="Picture 16" descr="A group of kids holding a white object&#10;&#10;Description automatically generated">
            <a:extLst>
              <a:ext uri="{FF2B5EF4-FFF2-40B4-BE49-F238E27FC236}">
                <a16:creationId xmlns:a16="http://schemas.microsoft.com/office/drawing/2014/main" id="{F84CE2A4-A8C5-2BE4-76B4-DB1EB16FF9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36" r="18333"/>
          <a:stretch/>
        </p:blipFill>
        <p:spPr>
          <a:xfrm>
            <a:off x="4212590" y="0"/>
            <a:ext cx="4931410" cy="6858000"/>
          </a:xfrm>
          <a:prstGeom prst="rect">
            <a:avLst/>
          </a:prstGeom>
        </p:spPr>
      </p:pic>
      <p:pic>
        <p:nvPicPr>
          <p:cNvPr id="18" name="object 3">
            <a:extLst>
              <a:ext uri="{FF2B5EF4-FFF2-40B4-BE49-F238E27FC236}">
                <a16:creationId xmlns:a16="http://schemas.microsoft.com/office/drawing/2014/main" id="{AF74F9AB-B92F-C2B1-9A24-CBF9CE3F5E2F}"/>
              </a:ext>
            </a:extLst>
          </p:cNvPr>
          <p:cNvPicPr/>
          <p:nvPr/>
        </p:nvPicPr>
        <p:blipFill>
          <a:blip r:embed="rId4" cstate="print"/>
          <a:stretch>
            <a:fillRect/>
          </a:stretch>
        </p:blipFill>
        <p:spPr>
          <a:xfrm>
            <a:off x="4002785" y="0"/>
            <a:ext cx="5141214" cy="6857998"/>
          </a:xfrm>
          <a:prstGeom prst="rect">
            <a:avLst/>
          </a:prstGeom>
        </p:spPr>
      </p:pic>
    </p:spTree>
    <p:extLst>
      <p:ext uri="{BB962C8B-B14F-4D97-AF65-F5344CB8AC3E}">
        <p14:creationId xmlns:p14="http://schemas.microsoft.com/office/powerpoint/2010/main" val="4246671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1473835" cy="1013460"/>
          </a:xfrm>
          <a:prstGeom prst="rect">
            <a:avLst/>
          </a:prstGeom>
        </p:spPr>
        <p:txBody>
          <a:bodyPr vert="horz" wrap="square" lIns="0" tIns="118110" rIns="0" bIns="0" rtlCol="0">
            <a:spAutoFit/>
          </a:bodyPr>
          <a:lstStyle/>
          <a:p>
            <a:pPr marL="12700" marR="5080">
              <a:lnSpc>
                <a:spcPts val="3460"/>
              </a:lnSpc>
              <a:spcBef>
                <a:spcPts val="930"/>
              </a:spcBef>
            </a:pPr>
            <a:r>
              <a:rPr spc="-10" dirty="0"/>
              <a:t>Beach games</a:t>
            </a:r>
          </a:p>
        </p:txBody>
      </p:sp>
      <p:sp>
        <p:nvSpPr>
          <p:cNvPr id="8" name="object 8"/>
          <p:cNvSpPr txBox="1"/>
          <p:nvPr/>
        </p:nvSpPr>
        <p:spPr>
          <a:xfrm>
            <a:off x="474218" y="2622550"/>
            <a:ext cx="2971800" cy="151892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Opal</a:t>
            </a:r>
            <a:r>
              <a:rPr sz="1400" spc="-20" dirty="0">
                <a:solidFill>
                  <a:srgbClr val="FFFFFF"/>
                </a:solidFill>
                <a:latin typeface="Arial"/>
                <a:cs typeface="Arial"/>
              </a:rPr>
              <a:t> </a:t>
            </a:r>
            <a:r>
              <a:rPr sz="1400" dirty="0">
                <a:solidFill>
                  <a:srgbClr val="FFFFFF"/>
                </a:solidFill>
                <a:latin typeface="Arial"/>
                <a:cs typeface="Arial"/>
              </a:rPr>
              <a:t>Coast</a:t>
            </a:r>
            <a:r>
              <a:rPr sz="1400" spc="-25" dirty="0">
                <a:solidFill>
                  <a:srgbClr val="FFFFFF"/>
                </a:solidFill>
                <a:latin typeface="Arial"/>
                <a:cs typeface="Arial"/>
              </a:rPr>
              <a:t> </a:t>
            </a:r>
            <a:r>
              <a:rPr sz="1400" dirty="0">
                <a:solidFill>
                  <a:srgbClr val="FFFFFF"/>
                </a:solidFill>
                <a:latin typeface="Arial"/>
                <a:cs typeface="Arial"/>
              </a:rPr>
              <a:t>is</a:t>
            </a:r>
            <a:r>
              <a:rPr sz="1400" spc="-15" dirty="0">
                <a:solidFill>
                  <a:srgbClr val="FFFFFF"/>
                </a:solidFill>
                <a:latin typeface="Arial"/>
                <a:cs typeface="Arial"/>
              </a:rPr>
              <a:t> </a:t>
            </a:r>
            <a:r>
              <a:rPr sz="1400" dirty="0">
                <a:solidFill>
                  <a:srgbClr val="FFFFFF"/>
                </a:solidFill>
                <a:latin typeface="Arial"/>
                <a:cs typeface="Arial"/>
              </a:rPr>
              <a:t>characterised</a:t>
            </a:r>
            <a:r>
              <a:rPr sz="1400" spc="-40" dirty="0">
                <a:solidFill>
                  <a:srgbClr val="FFFFFF"/>
                </a:solidFill>
                <a:latin typeface="Arial"/>
                <a:cs typeface="Arial"/>
              </a:rPr>
              <a:t> </a:t>
            </a:r>
            <a:r>
              <a:rPr sz="1400" spc="-25" dirty="0">
                <a:solidFill>
                  <a:srgbClr val="FFFFFF"/>
                </a:solidFill>
                <a:latin typeface="Arial"/>
                <a:cs typeface="Arial"/>
              </a:rPr>
              <a:t>by </a:t>
            </a:r>
            <a:r>
              <a:rPr sz="1400" dirty="0">
                <a:solidFill>
                  <a:srgbClr val="FFFFFF"/>
                </a:solidFill>
                <a:latin typeface="Arial"/>
                <a:cs typeface="Arial"/>
              </a:rPr>
              <a:t>gorgeous</a:t>
            </a:r>
            <a:r>
              <a:rPr sz="1400" spc="-40" dirty="0">
                <a:solidFill>
                  <a:srgbClr val="FFFFFF"/>
                </a:solidFill>
                <a:latin typeface="Arial"/>
                <a:cs typeface="Arial"/>
              </a:rPr>
              <a:t> </a:t>
            </a:r>
            <a:r>
              <a:rPr sz="1400" dirty="0">
                <a:solidFill>
                  <a:srgbClr val="FFFFFF"/>
                </a:solidFill>
                <a:latin typeface="Arial"/>
                <a:cs typeface="Arial"/>
              </a:rPr>
              <a:t>white</a:t>
            </a:r>
            <a:r>
              <a:rPr sz="1400" spc="-25" dirty="0">
                <a:solidFill>
                  <a:srgbClr val="FFFFFF"/>
                </a:solidFill>
                <a:latin typeface="Arial"/>
                <a:cs typeface="Arial"/>
              </a:rPr>
              <a:t> </a:t>
            </a:r>
            <a:r>
              <a:rPr sz="1400" dirty="0">
                <a:solidFill>
                  <a:srgbClr val="FFFFFF"/>
                </a:solidFill>
                <a:latin typeface="Arial"/>
                <a:cs typeface="Arial"/>
              </a:rPr>
              <a:t>sandy</a:t>
            </a:r>
            <a:r>
              <a:rPr sz="1400" spc="-30" dirty="0">
                <a:solidFill>
                  <a:srgbClr val="FFFFFF"/>
                </a:solidFill>
                <a:latin typeface="Arial"/>
                <a:cs typeface="Arial"/>
              </a:rPr>
              <a:t> </a:t>
            </a:r>
            <a:r>
              <a:rPr sz="1400" dirty="0">
                <a:solidFill>
                  <a:srgbClr val="FFFFFF"/>
                </a:solidFill>
                <a:latin typeface="Arial"/>
                <a:cs typeface="Arial"/>
              </a:rPr>
              <a:t>beaches</a:t>
            </a:r>
            <a:r>
              <a:rPr sz="1400" spc="-35" dirty="0">
                <a:solidFill>
                  <a:srgbClr val="FFFFFF"/>
                </a:solidFill>
                <a:latin typeface="Arial"/>
                <a:cs typeface="Arial"/>
              </a:rPr>
              <a:t> </a:t>
            </a:r>
            <a:r>
              <a:rPr sz="1400" spc="-10" dirty="0">
                <a:solidFill>
                  <a:srgbClr val="FFFFFF"/>
                </a:solidFill>
                <a:latin typeface="Arial"/>
                <a:cs typeface="Arial"/>
              </a:rPr>
              <a:t>which </a:t>
            </a:r>
            <a:r>
              <a:rPr sz="1400" dirty="0">
                <a:solidFill>
                  <a:srgbClr val="FFFFFF"/>
                </a:solidFill>
                <a:latin typeface="Arial"/>
                <a:cs typeface="Arial"/>
              </a:rPr>
              <a:t>become</a:t>
            </a:r>
            <a:r>
              <a:rPr sz="1400" spc="-35" dirty="0">
                <a:solidFill>
                  <a:srgbClr val="FFFFFF"/>
                </a:solidFill>
                <a:latin typeface="Arial"/>
                <a:cs typeface="Arial"/>
              </a:rPr>
              <a:t> </a:t>
            </a:r>
            <a:r>
              <a:rPr sz="1400" dirty="0">
                <a:solidFill>
                  <a:srgbClr val="FFFFFF"/>
                </a:solidFill>
                <a:latin typeface="Arial"/>
                <a:cs typeface="Arial"/>
              </a:rPr>
              <a:t>a</a:t>
            </a:r>
            <a:r>
              <a:rPr sz="1400" spc="-20" dirty="0">
                <a:solidFill>
                  <a:srgbClr val="FFFFFF"/>
                </a:solidFill>
                <a:latin typeface="Arial"/>
                <a:cs typeface="Arial"/>
              </a:rPr>
              <a:t> </a:t>
            </a:r>
            <a:r>
              <a:rPr sz="1400" dirty="0">
                <a:solidFill>
                  <a:srgbClr val="FFFFFF"/>
                </a:solidFill>
                <a:latin typeface="Arial"/>
                <a:cs typeface="Arial"/>
              </a:rPr>
              <a:t>playground</a:t>
            </a:r>
            <a:r>
              <a:rPr sz="1400" spc="-35" dirty="0">
                <a:solidFill>
                  <a:srgbClr val="FFFFFF"/>
                </a:solidFill>
                <a:latin typeface="Arial"/>
                <a:cs typeface="Arial"/>
              </a:rPr>
              <a:t> </a:t>
            </a:r>
            <a:r>
              <a:rPr sz="1400" dirty="0">
                <a:solidFill>
                  <a:srgbClr val="FFFFFF"/>
                </a:solidFill>
                <a:latin typeface="Arial"/>
                <a:cs typeface="Arial"/>
              </a:rPr>
              <a:t>for</a:t>
            </a:r>
            <a:r>
              <a:rPr sz="1400" spc="-25" dirty="0">
                <a:solidFill>
                  <a:srgbClr val="FFFFFF"/>
                </a:solidFill>
                <a:latin typeface="Arial"/>
                <a:cs typeface="Arial"/>
              </a:rPr>
              <a:t> </a:t>
            </a:r>
            <a:r>
              <a:rPr sz="1400" dirty="0">
                <a:solidFill>
                  <a:srgbClr val="FFFFFF"/>
                </a:solidFill>
                <a:latin typeface="Arial"/>
                <a:cs typeface="Arial"/>
              </a:rPr>
              <a:t>all</a:t>
            </a:r>
            <a:r>
              <a:rPr sz="1400" spc="-15" dirty="0">
                <a:solidFill>
                  <a:srgbClr val="FFFFFF"/>
                </a:solidFill>
                <a:latin typeface="Arial"/>
                <a:cs typeface="Arial"/>
              </a:rPr>
              <a:t> </a:t>
            </a:r>
            <a:r>
              <a:rPr sz="1400" dirty="0">
                <a:solidFill>
                  <a:srgbClr val="FFFFFF"/>
                </a:solidFill>
                <a:latin typeface="Arial"/>
                <a:cs typeface="Arial"/>
              </a:rPr>
              <a:t>sorts</a:t>
            </a:r>
            <a:r>
              <a:rPr sz="1400" spc="-30" dirty="0">
                <a:solidFill>
                  <a:srgbClr val="FFFFFF"/>
                </a:solidFill>
                <a:latin typeface="Arial"/>
                <a:cs typeface="Arial"/>
              </a:rPr>
              <a:t> </a:t>
            </a:r>
            <a:r>
              <a:rPr sz="1400" spc="-25" dirty="0">
                <a:solidFill>
                  <a:srgbClr val="FFFFFF"/>
                </a:solidFill>
                <a:latin typeface="Arial"/>
                <a:cs typeface="Arial"/>
              </a:rPr>
              <a:t>of </a:t>
            </a:r>
            <a:r>
              <a:rPr sz="1400" dirty="0">
                <a:solidFill>
                  <a:srgbClr val="FFFFFF"/>
                </a:solidFill>
                <a:latin typeface="Arial"/>
                <a:cs typeface="Arial"/>
              </a:rPr>
              <a:t>beach</a:t>
            </a:r>
            <a:r>
              <a:rPr sz="1400" spc="-35" dirty="0">
                <a:solidFill>
                  <a:srgbClr val="FFFFFF"/>
                </a:solidFill>
                <a:latin typeface="Arial"/>
                <a:cs typeface="Arial"/>
              </a:rPr>
              <a:t> </a:t>
            </a:r>
            <a:r>
              <a:rPr sz="1400" dirty="0">
                <a:solidFill>
                  <a:srgbClr val="FFFFFF"/>
                </a:solidFill>
                <a:latin typeface="Arial"/>
                <a:cs typeface="Arial"/>
              </a:rPr>
              <a:t>games</a:t>
            </a:r>
            <a:r>
              <a:rPr sz="1400" spc="-30" dirty="0">
                <a:solidFill>
                  <a:srgbClr val="FFFFFF"/>
                </a:solidFill>
                <a:latin typeface="Arial"/>
                <a:cs typeface="Arial"/>
              </a:rPr>
              <a:t> </a:t>
            </a:r>
            <a:r>
              <a:rPr sz="1400" dirty="0">
                <a:solidFill>
                  <a:srgbClr val="FFFFFF"/>
                </a:solidFill>
                <a:latin typeface="Arial"/>
                <a:cs typeface="Arial"/>
              </a:rPr>
              <a:t>at</a:t>
            </a:r>
            <a:r>
              <a:rPr sz="1400" spc="-20" dirty="0">
                <a:solidFill>
                  <a:srgbClr val="FFFFFF"/>
                </a:solidFill>
                <a:latin typeface="Arial"/>
                <a:cs typeface="Arial"/>
              </a:rPr>
              <a:t> </a:t>
            </a:r>
            <a:r>
              <a:rPr sz="1400" dirty="0">
                <a:solidFill>
                  <a:srgbClr val="FFFFFF"/>
                </a:solidFill>
                <a:latin typeface="Arial"/>
                <a:cs typeface="Arial"/>
              </a:rPr>
              <a:t>low</a:t>
            </a:r>
            <a:r>
              <a:rPr sz="1400" spc="-15" dirty="0">
                <a:solidFill>
                  <a:srgbClr val="FFFFFF"/>
                </a:solidFill>
                <a:latin typeface="Arial"/>
                <a:cs typeface="Arial"/>
              </a:rPr>
              <a:t> </a:t>
            </a:r>
            <a:r>
              <a:rPr sz="1400" spc="-20" dirty="0">
                <a:solidFill>
                  <a:srgbClr val="FFFFFF"/>
                </a:solidFill>
                <a:latin typeface="Arial"/>
                <a:cs typeface="Arial"/>
              </a:rPr>
              <a:t>tide</a:t>
            </a:r>
            <a:endParaRPr sz="1400">
              <a:latin typeface="Arial"/>
              <a:cs typeface="Arial"/>
            </a:endParaRPr>
          </a:p>
          <a:p>
            <a:pPr>
              <a:lnSpc>
                <a:spcPct val="100000"/>
              </a:lnSpc>
              <a:spcBef>
                <a:spcPts val="75"/>
              </a:spcBef>
            </a:pPr>
            <a:endParaRPr sz="1400">
              <a:latin typeface="Arial"/>
              <a:cs typeface="Arial"/>
            </a:endParaRPr>
          </a:p>
          <a:p>
            <a:pPr marL="12700" marR="20955">
              <a:lnSpc>
                <a:spcPct val="100000"/>
              </a:lnSpc>
            </a:pPr>
            <a:r>
              <a:rPr sz="1400" spc="-20" dirty="0">
                <a:solidFill>
                  <a:srgbClr val="FFFFFF"/>
                </a:solidFill>
                <a:latin typeface="Arial"/>
                <a:cs typeface="Arial"/>
              </a:rPr>
              <a:t>Your</a:t>
            </a:r>
            <a:r>
              <a:rPr sz="1400" spc="-35" dirty="0">
                <a:solidFill>
                  <a:srgbClr val="FFFFFF"/>
                </a:solidFill>
                <a:latin typeface="Arial"/>
                <a:cs typeface="Arial"/>
              </a:rPr>
              <a:t> </a:t>
            </a:r>
            <a:r>
              <a:rPr sz="1400" dirty="0">
                <a:solidFill>
                  <a:srgbClr val="FFFFFF"/>
                </a:solidFill>
                <a:latin typeface="Arial"/>
                <a:cs typeface="Arial"/>
              </a:rPr>
              <a:t>animateur</a:t>
            </a:r>
            <a:r>
              <a:rPr sz="1400" spc="-45" dirty="0">
                <a:solidFill>
                  <a:srgbClr val="FFFFFF"/>
                </a:solidFill>
                <a:latin typeface="Arial"/>
                <a:cs typeface="Arial"/>
              </a:rPr>
              <a:t> </a:t>
            </a:r>
            <a:r>
              <a:rPr sz="1400" dirty="0">
                <a:solidFill>
                  <a:srgbClr val="FFFFFF"/>
                </a:solidFill>
                <a:latin typeface="Arial"/>
                <a:cs typeface="Arial"/>
              </a:rPr>
              <a:t>has</a:t>
            </a:r>
            <a:r>
              <a:rPr sz="1400" spc="-35" dirty="0">
                <a:solidFill>
                  <a:srgbClr val="FFFFFF"/>
                </a:solidFill>
                <a:latin typeface="Arial"/>
                <a:cs typeface="Arial"/>
              </a:rPr>
              <a:t> </a:t>
            </a:r>
            <a:r>
              <a:rPr sz="1400" dirty="0">
                <a:solidFill>
                  <a:srgbClr val="FFFFFF"/>
                </a:solidFill>
                <a:latin typeface="Arial"/>
                <a:cs typeface="Arial"/>
              </a:rPr>
              <a:t>all</a:t>
            </a:r>
            <a:r>
              <a:rPr sz="1400" spc="-3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spc="-10" dirty="0">
                <a:solidFill>
                  <a:srgbClr val="FFFFFF"/>
                </a:solidFill>
                <a:latin typeface="Arial"/>
                <a:cs typeface="Arial"/>
              </a:rPr>
              <a:t>equipment </a:t>
            </a:r>
            <a:r>
              <a:rPr sz="1400" dirty="0">
                <a:solidFill>
                  <a:srgbClr val="FFFFFF"/>
                </a:solidFill>
                <a:latin typeface="Arial"/>
                <a:cs typeface="Arial"/>
              </a:rPr>
              <a:t>needed</a:t>
            </a:r>
            <a:r>
              <a:rPr sz="1400" spc="-40" dirty="0">
                <a:solidFill>
                  <a:srgbClr val="FFFFFF"/>
                </a:solidFill>
                <a:latin typeface="Arial"/>
                <a:cs typeface="Arial"/>
              </a:rPr>
              <a:t> </a:t>
            </a:r>
            <a:r>
              <a:rPr sz="1400" dirty="0">
                <a:solidFill>
                  <a:srgbClr val="FFFFFF"/>
                </a:solidFill>
                <a:latin typeface="Arial"/>
                <a:cs typeface="Arial"/>
              </a:rPr>
              <a:t>for</a:t>
            </a:r>
            <a:r>
              <a:rPr sz="1400" spc="-25" dirty="0">
                <a:solidFill>
                  <a:srgbClr val="FFFFFF"/>
                </a:solidFill>
                <a:latin typeface="Arial"/>
                <a:cs typeface="Arial"/>
              </a:rPr>
              <a:t> </a:t>
            </a:r>
            <a:r>
              <a:rPr sz="1400" dirty="0">
                <a:solidFill>
                  <a:srgbClr val="FFFFFF"/>
                </a:solidFill>
                <a:latin typeface="Arial"/>
                <a:cs typeface="Arial"/>
              </a:rPr>
              <a:t>this</a:t>
            </a:r>
            <a:r>
              <a:rPr sz="1400" spc="-20" dirty="0">
                <a:solidFill>
                  <a:srgbClr val="FFFFFF"/>
                </a:solidFill>
                <a:latin typeface="Arial"/>
                <a:cs typeface="Arial"/>
              </a:rPr>
              <a:t> </a:t>
            </a:r>
            <a:r>
              <a:rPr sz="1400" spc="-10" dirty="0">
                <a:solidFill>
                  <a:srgbClr val="FFFFFF"/>
                </a:solidFill>
                <a:latin typeface="Arial"/>
                <a:cs typeface="Arial"/>
              </a:rPr>
              <a:t>activity</a:t>
            </a:r>
            <a:endParaRPr sz="14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sp>
        <p:nvSpPr>
          <p:cNvPr id="3" name="object 3"/>
          <p:cNvSpPr txBox="1">
            <a:spLocks noGrp="1"/>
          </p:cNvSpPr>
          <p:nvPr>
            <p:ph type="title"/>
          </p:nvPr>
        </p:nvSpPr>
        <p:spPr>
          <a:xfrm>
            <a:off x="474218" y="273812"/>
            <a:ext cx="2943860" cy="1232535"/>
          </a:xfrm>
          <a:prstGeom prst="rect">
            <a:avLst/>
          </a:prstGeom>
        </p:spPr>
        <p:txBody>
          <a:bodyPr vert="horz" wrap="square" lIns="0" tIns="12065" rIns="0" bIns="0" rtlCol="0">
            <a:spAutoFit/>
          </a:bodyPr>
          <a:lstStyle/>
          <a:p>
            <a:pPr marL="12700">
              <a:lnSpc>
                <a:spcPts val="4750"/>
              </a:lnSpc>
              <a:spcBef>
                <a:spcPts val="95"/>
              </a:spcBef>
            </a:pPr>
            <a:r>
              <a:rPr sz="4400" spc="-40" dirty="0"/>
              <a:t>You’re</a:t>
            </a:r>
            <a:r>
              <a:rPr sz="4400" spc="-254" dirty="0"/>
              <a:t> </a:t>
            </a:r>
            <a:r>
              <a:rPr sz="4400" spc="-25" dirty="0"/>
              <a:t>in</a:t>
            </a:r>
            <a:endParaRPr sz="4400"/>
          </a:p>
          <a:p>
            <a:pPr marL="12700">
              <a:lnSpc>
                <a:spcPts val="4750"/>
              </a:lnSpc>
            </a:pPr>
            <a:r>
              <a:rPr sz="4400" dirty="0"/>
              <a:t>safe</a:t>
            </a:r>
            <a:r>
              <a:rPr sz="4400" spc="-100" dirty="0"/>
              <a:t> </a:t>
            </a:r>
            <a:r>
              <a:rPr sz="4400" spc="-10" dirty="0"/>
              <a:t>hands</a:t>
            </a:r>
            <a:endParaRPr sz="4400"/>
          </a:p>
        </p:txBody>
      </p:sp>
      <p:sp>
        <p:nvSpPr>
          <p:cNvPr id="4" name="object 4"/>
          <p:cNvSpPr txBox="1"/>
          <p:nvPr/>
        </p:nvSpPr>
        <p:spPr>
          <a:xfrm>
            <a:off x="474218" y="2089404"/>
            <a:ext cx="3286125" cy="3293110"/>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FFFFF"/>
                </a:solidFill>
                <a:latin typeface="Arial"/>
                <a:cs typeface="Arial"/>
              </a:rPr>
              <a:t>Your</a:t>
            </a:r>
            <a:r>
              <a:rPr sz="1400" b="1" spc="-35" dirty="0">
                <a:solidFill>
                  <a:srgbClr val="FFFFFF"/>
                </a:solidFill>
                <a:latin typeface="Arial"/>
                <a:cs typeface="Arial"/>
              </a:rPr>
              <a:t> </a:t>
            </a:r>
            <a:r>
              <a:rPr sz="1400" b="1" dirty="0">
                <a:solidFill>
                  <a:srgbClr val="FFFFFF"/>
                </a:solidFill>
                <a:latin typeface="Arial"/>
                <a:cs typeface="Arial"/>
              </a:rPr>
              <a:t>child’s</a:t>
            </a:r>
            <a:r>
              <a:rPr sz="1400" b="1" spc="-65" dirty="0">
                <a:solidFill>
                  <a:srgbClr val="FFFFFF"/>
                </a:solidFill>
                <a:latin typeface="Arial"/>
                <a:cs typeface="Arial"/>
              </a:rPr>
              <a:t> </a:t>
            </a:r>
            <a:r>
              <a:rPr sz="1400" b="1" dirty="0">
                <a:solidFill>
                  <a:srgbClr val="FFFFFF"/>
                </a:solidFill>
                <a:latin typeface="Arial"/>
                <a:cs typeface="Arial"/>
              </a:rPr>
              <a:t>safety</a:t>
            </a:r>
            <a:r>
              <a:rPr sz="1400" b="1" spc="-65" dirty="0">
                <a:solidFill>
                  <a:srgbClr val="FFFFFF"/>
                </a:solidFill>
                <a:latin typeface="Arial"/>
                <a:cs typeface="Arial"/>
              </a:rPr>
              <a:t> </a:t>
            </a:r>
            <a:r>
              <a:rPr sz="1400" b="1" dirty="0">
                <a:solidFill>
                  <a:srgbClr val="FFFFFF"/>
                </a:solidFill>
                <a:latin typeface="Arial"/>
                <a:cs typeface="Arial"/>
              </a:rPr>
              <a:t>is</a:t>
            </a:r>
            <a:r>
              <a:rPr sz="1400" b="1" spc="-45" dirty="0">
                <a:solidFill>
                  <a:srgbClr val="FFFFFF"/>
                </a:solidFill>
                <a:latin typeface="Arial"/>
                <a:cs typeface="Arial"/>
              </a:rPr>
              <a:t> </a:t>
            </a:r>
            <a:r>
              <a:rPr sz="1400" b="1" dirty="0">
                <a:solidFill>
                  <a:srgbClr val="FFFFFF"/>
                </a:solidFill>
                <a:latin typeface="Arial"/>
                <a:cs typeface="Arial"/>
              </a:rPr>
              <a:t>our</a:t>
            </a:r>
            <a:r>
              <a:rPr sz="1400" b="1" spc="-40" dirty="0">
                <a:solidFill>
                  <a:srgbClr val="FFFFFF"/>
                </a:solidFill>
                <a:latin typeface="Arial"/>
                <a:cs typeface="Arial"/>
              </a:rPr>
              <a:t> </a:t>
            </a:r>
            <a:r>
              <a:rPr sz="1400" b="1" dirty="0">
                <a:solidFill>
                  <a:srgbClr val="FFFFFF"/>
                </a:solidFill>
                <a:latin typeface="Arial"/>
                <a:cs typeface="Arial"/>
              </a:rPr>
              <a:t>priority</a:t>
            </a:r>
            <a:r>
              <a:rPr sz="1400" b="1" spc="-40" dirty="0">
                <a:solidFill>
                  <a:srgbClr val="FFFFFF"/>
                </a:solidFill>
                <a:latin typeface="Arial"/>
                <a:cs typeface="Arial"/>
              </a:rPr>
              <a:t> </a:t>
            </a:r>
            <a:r>
              <a:rPr sz="1400" spc="-25" dirty="0">
                <a:solidFill>
                  <a:srgbClr val="FFFFFF"/>
                </a:solidFill>
                <a:latin typeface="Arial"/>
                <a:cs typeface="Arial"/>
              </a:rPr>
              <a:t>and</a:t>
            </a:r>
            <a:endParaRPr sz="1400">
              <a:latin typeface="Arial"/>
              <a:cs typeface="Arial"/>
            </a:endParaRPr>
          </a:p>
          <a:p>
            <a:pPr marL="12700">
              <a:lnSpc>
                <a:spcPct val="100000"/>
              </a:lnSpc>
            </a:pPr>
            <a:r>
              <a:rPr sz="1400" dirty="0">
                <a:solidFill>
                  <a:srgbClr val="FFFFFF"/>
                </a:solidFill>
                <a:latin typeface="Arial"/>
                <a:cs typeface="Arial"/>
              </a:rPr>
              <a:t>we</a:t>
            </a:r>
            <a:r>
              <a:rPr sz="1400" spc="-15" dirty="0">
                <a:solidFill>
                  <a:srgbClr val="FFFFFF"/>
                </a:solidFill>
                <a:latin typeface="Arial"/>
                <a:cs typeface="Arial"/>
              </a:rPr>
              <a:t> </a:t>
            </a:r>
            <a:r>
              <a:rPr sz="1400" dirty="0">
                <a:solidFill>
                  <a:srgbClr val="FFFFFF"/>
                </a:solidFill>
                <a:latin typeface="Arial"/>
                <a:cs typeface="Arial"/>
              </a:rPr>
              <a:t>ensure</a:t>
            </a:r>
            <a:r>
              <a:rPr sz="1400" spc="-35"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highest</a:t>
            </a:r>
            <a:r>
              <a:rPr sz="1400" spc="-30" dirty="0">
                <a:solidFill>
                  <a:srgbClr val="FFFFFF"/>
                </a:solidFill>
                <a:latin typeface="Arial"/>
                <a:cs typeface="Arial"/>
              </a:rPr>
              <a:t> </a:t>
            </a:r>
            <a:r>
              <a:rPr sz="1400" dirty="0">
                <a:solidFill>
                  <a:srgbClr val="FFFFFF"/>
                </a:solidFill>
                <a:latin typeface="Arial"/>
                <a:cs typeface="Arial"/>
              </a:rPr>
              <a:t>standards</a:t>
            </a:r>
            <a:r>
              <a:rPr sz="1400" spc="-35" dirty="0">
                <a:solidFill>
                  <a:srgbClr val="FFFFFF"/>
                </a:solidFill>
                <a:latin typeface="Arial"/>
                <a:cs typeface="Arial"/>
              </a:rPr>
              <a:t> </a:t>
            </a:r>
            <a:r>
              <a:rPr sz="1400" dirty="0">
                <a:solidFill>
                  <a:srgbClr val="FFFFFF"/>
                </a:solidFill>
                <a:latin typeface="Arial"/>
                <a:cs typeface="Arial"/>
              </a:rPr>
              <a:t>are</a:t>
            </a:r>
            <a:r>
              <a:rPr sz="1400" spc="-25" dirty="0">
                <a:solidFill>
                  <a:srgbClr val="FFFFFF"/>
                </a:solidFill>
                <a:latin typeface="Arial"/>
                <a:cs typeface="Arial"/>
              </a:rPr>
              <a:t> </a:t>
            </a:r>
            <a:r>
              <a:rPr sz="1400" spc="-20" dirty="0">
                <a:solidFill>
                  <a:srgbClr val="FFFFFF"/>
                </a:solidFill>
                <a:latin typeface="Arial"/>
                <a:cs typeface="Arial"/>
              </a:rPr>
              <a:t>met.</a:t>
            </a:r>
            <a:endParaRPr sz="1400">
              <a:latin typeface="Arial"/>
              <a:cs typeface="Arial"/>
            </a:endParaRPr>
          </a:p>
          <a:p>
            <a:pPr>
              <a:lnSpc>
                <a:spcPct val="100000"/>
              </a:lnSpc>
              <a:spcBef>
                <a:spcPts val="1440"/>
              </a:spcBef>
            </a:pPr>
            <a:endParaRPr sz="1400">
              <a:latin typeface="Arial"/>
              <a:cs typeface="Arial"/>
            </a:endParaRPr>
          </a:p>
          <a:p>
            <a:pPr marL="297815" indent="-285115">
              <a:lnSpc>
                <a:spcPct val="100000"/>
              </a:lnSpc>
              <a:buFont typeface="Wingdings"/>
              <a:buChar char=""/>
              <a:tabLst>
                <a:tab pos="297815" algn="l"/>
              </a:tabLst>
            </a:pPr>
            <a:r>
              <a:rPr sz="1400" spc="-35" dirty="0">
                <a:solidFill>
                  <a:srgbClr val="FFFFFF"/>
                </a:solidFill>
                <a:latin typeface="Arial"/>
                <a:cs typeface="Arial"/>
              </a:rPr>
              <a:t>ABTA</a:t>
            </a:r>
            <a:r>
              <a:rPr sz="1400" spc="-60" dirty="0">
                <a:solidFill>
                  <a:srgbClr val="FFFFFF"/>
                </a:solidFill>
                <a:latin typeface="Arial"/>
                <a:cs typeface="Arial"/>
              </a:rPr>
              <a:t> </a:t>
            </a:r>
            <a:r>
              <a:rPr sz="1400" spc="-10" dirty="0">
                <a:solidFill>
                  <a:srgbClr val="FFFFFF"/>
                </a:solidFill>
                <a:latin typeface="Arial"/>
                <a:cs typeface="Arial"/>
              </a:rPr>
              <a:t>member</a:t>
            </a:r>
            <a:endParaRPr sz="1400">
              <a:latin typeface="Arial"/>
              <a:cs typeface="Arial"/>
            </a:endParaRPr>
          </a:p>
          <a:p>
            <a:pPr marL="297815" indent="-285115">
              <a:lnSpc>
                <a:spcPct val="100000"/>
              </a:lnSpc>
              <a:spcBef>
                <a:spcPts val="840"/>
              </a:spcBef>
              <a:buFont typeface="Wingdings"/>
              <a:buChar char=""/>
              <a:tabLst>
                <a:tab pos="297815" algn="l"/>
              </a:tabLst>
            </a:pPr>
            <a:r>
              <a:rPr sz="1400" spc="-45" dirty="0">
                <a:solidFill>
                  <a:srgbClr val="FFFFFF"/>
                </a:solidFill>
                <a:latin typeface="Arial"/>
                <a:cs typeface="Arial"/>
              </a:rPr>
              <a:t>ATOL</a:t>
            </a:r>
            <a:r>
              <a:rPr sz="1400" spc="-55" dirty="0">
                <a:solidFill>
                  <a:srgbClr val="FFFFFF"/>
                </a:solidFill>
                <a:latin typeface="Arial"/>
                <a:cs typeface="Arial"/>
              </a:rPr>
              <a:t> </a:t>
            </a:r>
            <a:r>
              <a:rPr sz="1400" dirty="0">
                <a:solidFill>
                  <a:srgbClr val="FFFFFF"/>
                </a:solidFill>
                <a:latin typeface="Arial"/>
                <a:cs typeface="Arial"/>
              </a:rPr>
              <a:t>and</a:t>
            </a:r>
            <a:r>
              <a:rPr sz="1400" spc="-100" dirty="0">
                <a:solidFill>
                  <a:srgbClr val="FFFFFF"/>
                </a:solidFill>
                <a:latin typeface="Arial"/>
                <a:cs typeface="Arial"/>
              </a:rPr>
              <a:t> </a:t>
            </a:r>
            <a:r>
              <a:rPr sz="1400" dirty="0">
                <a:solidFill>
                  <a:srgbClr val="FFFFFF"/>
                </a:solidFill>
                <a:latin typeface="Arial"/>
                <a:cs typeface="Arial"/>
              </a:rPr>
              <a:t>ABTOT</a:t>
            </a:r>
            <a:r>
              <a:rPr sz="1400" spc="-65" dirty="0">
                <a:solidFill>
                  <a:srgbClr val="FFFFFF"/>
                </a:solidFill>
                <a:latin typeface="Arial"/>
                <a:cs typeface="Arial"/>
              </a:rPr>
              <a:t> </a:t>
            </a:r>
            <a:r>
              <a:rPr sz="1400" dirty="0">
                <a:solidFill>
                  <a:srgbClr val="FFFFFF"/>
                </a:solidFill>
                <a:latin typeface="Arial"/>
                <a:cs typeface="Arial"/>
              </a:rPr>
              <a:t>financial</a:t>
            </a:r>
            <a:r>
              <a:rPr sz="1400" spc="-35" dirty="0">
                <a:solidFill>
                  <a:srgbClr val="FFFFFF"/>
                </a:solidFill>
                <a:latin typeface="Arial"/>
                <a:cs typeface="Arial"/>
              </a:rPr>
              <a:t> </a:t>
            </a:r>
            <a:r>
              <a:rPr sz="1400" spc="-10" dirty="0">
                <a:solidFill>
                  <a:srgbClr val="FFFFFF"/>
                </a:solidFill>
                <a:latin typeface="Arial"/>
                <a:cs typeface="Arial"/>
              </a:rPr>
              <a:t>protected</a:t>
            </a:r>
            <a:endParaRPr sz="1400">
              <a:latin typeface="Arial"/>
              <a:cs typeface="Arial"/>
            </a:endParaRPr>
          </a:p>
          <a:p>
            <a:pPr marL="297815" indent="-285115">
              <a:lnSpc>
                <a:spcPct val="100000"/>
              </a:lnSpc>
              <a:spcBef>
                <a:spcPts val="840"/>
              </a:spcBef>
              <a:buFont typeface="Wingdings"/>
              <a:buChar char=""/>
              <a:tabLst>
                <a:tab pos="297815" algn="l"/>
              </a:tabLst>
            </a:pPr>
            <a:r>
              <a:rPr sz="1400" dirty="0">
                <a:solidFill>
                  <a:srgbClr val="FFFFFF"/>
                </a:solidFill>
                <a:latin typeface="Arial"/>
                <a:cs typeface="Arial"/>
              </a:rPr>
              <a:t>School</a:t>
            </a:r>
            <a:r>
              <a:rPr sz="1400" spc="-70" dirty="0">
                <a:solidFill>
                  <a:srgbClr val="FFFFFF"/>
                </a:solidFill>
                <a:latin typeface="Arial"/>
                <a:cs typeface="Arial"/>
              </a:rPr>
              <a:t> </a:t>
            </a:r>
            <a:r>
              <a:rPr sz="1400" dirty="0">
                <a:solidFill>
                  <a:srgbClr val="FFFFFF"/>
                </a:solidFill>
                <a:latin typeface="Arial"/>
                <a:cs typeface="Arial"/>
              </a:rPr>
              <a:t>Travel</a:t>
            </a:r>
            <a:r>
              <a:rPr sz="1400" spc="-50" dirty="0">
                <a:solidFill>
                  <a:srgbClr val="FFFFFF"/>
                </a:solidFill>
                <a:latin typeface="Arial"/>
                <a:cs typeface="Arial"/>
              </a:rPr>
              <a:t> </a:t>
            </a:r>
            <a:r>
              <a:rPr sz="1400" dirty="0">
                <a:solidFill>
                  <a:srgbClr val="FFFFFF"/>
                </a:solidFill>
                <a:latin typeface="Arial"/>
                <a:cs typeface="Arial"/>
              </a:rPr>
              <a:t>Forum</a:t>
            </a:r>
            <a:r>
              <a:rPr sz="1400" spc="-60" dirty="0">
                <a:solidFill>
                  <a:srgbClr val="FFFFFF"/>
                </a:solidFill>
                <a:latin typeface="Arial"/>
                <a:cs typeface="Arial"/>
              </a:rPr>
              <a:t> </a:t>
            </a:r>
            <a:r>
              <a:rPr sz="1400" dirty="0">
                <a:solidFill>
                  <a:srgbClr val="FFFFFF"/>
                </a:solidFill>
                <a:latin typeface="Arial"/>
                <a:cs typeface="Arial"/>
              </a:rPr>
              <a:t>(STF)</a:t>
            </a:r>
            <a:r>
              <a:rPr sz="1400" spc="-50" dirty="0">
                <a:solidFill>
                  <a:srgbClr val="FFFFFF"/>
                </a:solidFill>
                <a:latin typeface="Arial"/>
                <a:cs typeface="Arial"/>
              </a:rPr>
              <a:t> </a:t>
            </a:r>
            <a:r>
              <a:rPr sz="1400" spc="-10" dirty="0">
                <a:solidFill>
                  <a:srgbClr val="FFFFFF"/>
                </a:solidFill>
                <a:latin typeface="Arial"/>
                <a:cs typeface="Arial"/>
              </a:rPr>
              <a:t>member</a:t>
            </a:r>
            <a:endParaRPr sz="1400">
              <a:latin typeface="Arial"/>
              <a:cs typeface="Arial"/>
            </a:endParaRPr>
          </a:p>
          <a:p>
            <a:pPr marL="298450" marR="436245" indent="-285750">
              <a:lnSpc>
                <a:spcPct val="150000"/>
              </a:lnSpc>
              <a:buFont typeface="Wingdings"/>
              <a:buChar char=""/>
              <a:tabLst>
                <a:tab pos="298450" algn="l"/>
              </a:tabLst>
            </a:pPr>
            <a:r>
              <a:rPr sz="1400" dirty="0">
                <a:solidFill>
                  <a:srgbClr val="FFFFFF"/>
                </a:solidFill>
                <a:latin typeface="Arial"/>
                <a:cs typeface="Arial"/>
              </a:rPr>
              <a:t>Learning</a:t>
            </a:r>
            <a:r>
              <a:rPr sz="1400" spc="-45" dirty="0">
                <a:solidFill>
                  <a:srgbClr val="FFFFFF"/>
                </a:solidFill>
                <a:latin typeface="Arial"/>
                <a:cs typeface="Arial"/>
              </a:rPr>
              <a:t> </a:t>
            </a:r>
            <a:r>
              <a:rPr sz="1400" dirty="0">
                <a:solidFill>
                  <a:srgbClr val="FFFFFF"/>
                </a:solidFill>
                <a:latin typeface="Arial"/>
                <a:cs typeface="Arial"/>
              </a:rPr>
              <a:t>Outside</a:t>
            </a:r>
            <a:r>
              <a:rPr sz="1400" spc="-40"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spc="-10" dirty="0">
                <a:solidFill>
                  <a:srgbClr val="FFFFFF"/>
                </a:solidFill>
                <a:latin typeface="Arial"/>
                <a:cs typeface="Arial"/>
              </a:rPr>
              <a:t>Classroom </a:t>
            </a:r>
            <a:r>
              <a:rPr sz="1400" dirty="0">
                <a:solidFill>
                  <a:srgbClr val="FFFFFF"/>
                </a:solidFill>
                <a:latin typeface="Arial"/>
                <a:cs typeface="Arial"/>
              </a:rPr>
              <a:t>(LOtC)</a:t>
            </a:r>
            <a:r>
              <a:rPr sz="1400" spc="-30" dirty="0">
                <a:solidFill>
                  <a:srgbClr val="FFFFFF"/>
                </a:solidFill>
                <a:latin typeface="Arial"/>
                <a:cs typeface="Arial"/>
              </a:rPr>
              <a:t> </a:t>
            </a:r>
            <a:r>
              <a:rPr sz="1400" dirty="0">
                <a:solidFill>
                  <a:srgbClr val="FFFFFF"/>
                </a:solidFill>
                <a:latin typeface="Arial"/>
                <a:cs typeface="Arial"/>
              </a:rPr>
              <a:t>Quality</a:t>
            </a:r>
            <a:r>
              <a:rPr sz="1400" spc="-35" dirty="0">
                <a:solidFill>
                  <a:srgbClr val="FFFFFF"/>
                </a:solidFill>
                <a:latin typeface="Arial"/>
                <a:cs typeface="Arial"/>
              </a:rPr>
              <a:t> </a:t>
            </a:r>
            <a:r>
              <a:rPr sz="1400" dirty="0">
                <a:solidFill>
                  <a:srgbClr val="FFFFFF"/>
                </a:solidFill>
                <a:latin typeface="Arial"/>
                <a:cs typeface="Arial"/>
              </a:rPr>
              <a:t>Badge</a:t>
            </a:r>
            <a:r>
              <a:rPr sz="1400" spc="-30" dirty="0">
                <a:solidFill>
                  <a:srgbClr val="FFFFFF"/>
                </a:solidFill>
                <a:latin typeface="Arial"/>
                <a:cs typeface="Arial"/>
              </a:rPr>
              <a:t> </a:t>
            </a:r>
            <a:r>
              <a:rPr sz="1400" spc="-10" dirty="0">
                <a:solidFill>
                  <a:srgbClr val="FFFFFF"/>
                </a:solidFill>
                <a:latin typeface="Arial"/>
                <a:cs typeface="Arial"/>
              </a:rPr>
              <a:t>holder</a:t>
            </a:r>
            <a:endParaRPr sz="1400">
              <a:latin typeface="Arial"/>
              <a:cs typeface="Arial"/>
            </a:endParaRPr>
          </a:p>
          <a:p>
            <a:pPr marL="297815" indent="-285115">
              <a:lnSpc>
                <a:spcPct val="100000"/>
              </a:lnSpc>
              <a:spcBef>
                <a:spcPts val="840"/>
              </a:spcBef>
              <a:buFont typeface="Wingdings"/>
              <a:buChar char=""/>
              <a:tabLst>
                <a:tab pos="297815" algn="l"/>
              </a:tabLst>
            </a:pPr>
            <a:r>
              <a:rPr sz="1400" spc="-10" dirty="0">
                <a:solidFill>
                  <a:srgbClr val="FFFFFF"/>
                </a:solidFill>
                <a:latin typeface="Arial"/>
                <a:cs typeface="Arial"/>
              </a:rPr>
              <a:t>AAIAC</a:t>
            </a:r>
            <a:r>
              <a:rPr sz="1400" spc="-45" dirty="0">
                <a:solidFill>
                  <a:srgbClr val="FFFFFF"/>
                </a:solidFill>
                <a:latin typeface="Arial"/>
                <a:cs typeface="Arial"/>
              </a:rPr>
              <a:t> </a:t>
            </a:r>
            <a:r>
              <a:rPr sz="1400" spc="-10" dirty="0">
                <a:solidFill>
                  <a:srgbClr val="FFFFFF"/>
                </a:solidFill>
                <a:latin typeface="Arial"/>
                <a:cs typeface="Arial"/>
              </a:rPr>
              <a:t>Adventuremark</a:t>
            </a:r>
            <a:r>
              <a:rPr sz="1400" dirty="0">
                <a:solidFill>
                  <a:srgbClr val="FFFFFF"/>
                </a:solidFill>
                <a:latin typeface="Arial"/>
                <a:cs typeface="Arial"/>
              </a:rPr>
              <a:t> </a:t>
            </a:r>
            <a:r>
              <a:rPr sz="1400" spc="-10" dirty="0">
                <a:solidFill>
                  <a:srgbClr val="FFFFFF"/>
                </a:solidFill>
                <a:latin typeface="Arial"/>
                <a:cs typeface="Arial"/>
              </a:rPr>
              <a:t>holder</a:t>
            </a:r>
            <a:endParaRPr sz="1400">
              <a:latin typeface="Arial"/>
              <a:cs typeface="Arial"/>
            </a:endParaRPr>
          </a:p>
          <a:p>
            <a:pPr marL="297815" indent="-285115">
              <a:lnSpc>
                <a:spcPct val="100000"/>
              </a:lnSpc>
              <a:spcBef>
                <a:spcPts val="840"/>
              </a:spcBef>
              <a:buFont typeface="Wingdings"/>
              <a:buChar char=""/>
              <a:tabLst>
                <a:tab pos="297815" algn="l"/>
              </a:tabLst>
            </a:pPr>
            <a:r>
              <a:rPr sz="1400" dirty="0">
                <a:solidFill>
                  <a:srgbClr val="FFFFFF"/>
                </a:solidFill>
                <a:latin typeface="Arial"/>
                <a:cs typeface="Arial"/>
              </a:rPr>
              <a:t>Audited</a:t>
            </a:r>
            <a:r>
              <a:rPr sz="1400" spc="-40" dirty="0">
                <a:solidFill>
                  <a:srgbClr val="FFFFFF"/>
                </a:solidFill>
                <a:latin typeface="Arial"/>
                <a:cs typeface="Arial"/>
              </a:rPr>
              <a:t> </a:t>
            </a:r>
            <a:r>
              <a:rPr sz="1400" dirty="0">
                <a:solidFill>
                  <a:srgbClr val="FFFFFF"/>
                </a:solidFill>
                <a:latin typeface="Arial"/>
                <a:cs typeface="Arial"/>
              </a:rPr>
              <a:t>safety</a:t>
            </a:r>
            <a:r>
              <a:rPr sz="1400" spc="-40" dirty="0">
                <a:solidFill>
                  <a:srgbClr val="FFFFFF"/>
                </a:solidFill>
                <a:latin typeface="Arial"/>
                <a:cs typeface="Arial"/>
              </a:rPr>
              <a:t> </a:t>
            </a:r>
            <a:r>
              <a:rPr sz="1400" dirty="0">
                <a:solidFill>
                  <a:srgbClr val="FFFFFF"/>
                </a:solidFill>
                <a:latin typeface="Arial"/>
                <a:cs typeface="Arial"/>
              </a:rPr>
              <a:t>management</a:t>
            </a:r>
            <a:r>
              <a:rPr sz="1400" spc="-50" dirty="0">
                <a:solidFill>
                  <a:srgbClr val="FFFFFF"/>
                </a:solidFill>
                <a:latin typeface="Arial"/>
                <a:cs typeface="Arial"/>
              </a:rPr>
              <a:t> </a:t>
            </a:r>
            <a:r>
              <a:rPr sz="1400" spc="-10" dirty="0">
                <a:solidFill>
                  <a:srgbClr val="FFFFFF"/>
                </a:solidFill>
                <a:latin typeface="Arial"/>
                <a:cs typeface="Arial"/>
              </a:rPr>
              <a:t>system</a:t>
            </a:r>
            <a:endParaRPr sz="1400">
              <a:latin typeface="Arial"/>
              <a:cs typeface="Arial"/>
            </a:endParaRPr>
          </a:p>
          <a:p>
            <a:pPr marL="297815" indent="-285115">
              <a:lnSpc>
                <a:spcPct val="100000"/>
              </a:lnSpc>
              <a:spcBef>
                <a:spcPts val="844"/>
              </a:spcBef>
              <a:buFont typeface="Wingdings"/>
              <a:buChar char=""/>
              <a:tabLst>
                <a:tab pos="297815" algn="l"/>
              </a:tabLst>
            </a:pPr>
            <a:r>
              <a:rPr sz="1400" dirty="0">
                <a:solidFill>
                  <a:srgbClr val="FFFFFF"/>
                </a:solidFill>
                <a:latin typeface="Arial"/>
                <a:cs typeface="Arial"/>
              </a:rPr>
              <a:t>All</a:t>
            </a:r>
            <a:r>
              <a:rPr sz="1400" spc="-20" dirty="0">
                <a:solidFill>
                  <a:srgbClr val="FFFFFF"/>
                </a:solidFill>
                <a:latin typeface="Arial"/>
                <a:cs typeface="Arial"/>
              </a:rPr>
              <a:t> </a:t>
            </a:r>
            <a:r>
              <a:rPr sz="1400" dirty="0">
                <a:solidFill>
                  <a:srgbClr val="FFFFFF"/>
                </a:solidFill>
                <a:latin typeface="Arial"/>
                <a:cs typeface="Arial"/>
              </a:rPr>
              <a:t>accommodation</a:t>
            </a:r>
            <a:r>
              <a:rPr sz="1400" spc="-55" dirty="0">
                <a:solidFill>
                  <a:srgbClr val="FFFFFF"/>
                </a:solidFill>
                <a:latin typeface="Arial"/>
                <a:cs typeface="Arial"/>
              </a:rPr>
              <a:t> </a:t>
            </a:r>
            <a:r>
              <a:rPr sz="1400" spc="-10" dirty="0">
                <a:solidFill>
                  <a:srgbClr val="FFFFFF"/>
                </a:solidFill>
                <a:latin typeface="Arial"/>
                <a:cs typeface="Arial"/>
              </a:rPr>
              <a:t>audited</a:t>
            </a:r>
            <a:endParaRPr sz="1400">
              <a:latin typeface="Arial"/>
              <a:cs typeface="Arial"/>
            </a:endParaRPr>
          </a:p>
        </p:txBody>
      </p:sp>
      <p:pic>
        <p:nvPicPr>
          <p:cNvPr id="6" name="object 6"/>
          <p:cNvPicPr/>
          <p:nvPr/>
        </p:nvPicPr>
        <p:blipFill>
          <a:blip r:embed="rId2" cstate="print"/>
          <a:stretch>
            <a:fillRect/>
          </a:stretch>
        </p:blipFill>
        <p:spPr>
          <a:xfrm>
            <a:off x="6012179" y="1629155"/>
            <a:ext cx="1360169" cy="4692396"/>
          </a:xfrm>
          <a:prstGeom prst="rect">
            <a:avLst/>
          </a:prstGeom>
        </p:spPr>
      </p:pic>
      <p:pic>
        <p:nvPicPr>
          <p:cNvPr id="7" name="object 7"/>
          <p:cNvPicPr/>
          <p:nvPr/>
        </p:nvPicPr>
        <p:blipFill>
          <a:blip r:embed="rId3" cstate="print"/>
          <a:stretch>
            <a:fillRect/>
          </a:stretch>
        </p:blipFill>
        <p:spPr>
          <a:xfrm>
            <a:off x="5924550" y="553212"/>
            <a:ext cx="1535429" cy="717041"/>
          </a:xfrm>
          <a:prstGeom prst="rect">
            <a:avLst/>
          </a:prstGeom>
        </p:spPr>
      </p:pic>
      <p:grpSp>
        <p:nvGrpSpPr>
          <p:cNvPr id="8" name="Group 7">
            <a:extLst>
              <a:ext uri="{FF2B5EF4-FFF2-40B4-BE49-F238E27FC236}">
                <a16:creationId xmlns:a16="http://schemas.microsoft.com/office/drawing/2014/main" id="{8E53FAD8-BAE3-B06C-B8A4-F6C2BC1461B9}"/>
              </a:ext>
            </a:extLst>
          </p:cNvPr>
          <p:cNvGrpSpPr/>
          <p:nvPr/>
        </p:nvGrpSpPr>
        <p:grpSpPr>
          <a:xfrm>
            <a:off x="1066800" y="5878707"/>
            <a:ext cx="3069651" cy="762455"/>
            <a:chOff x="1066800" y="5878707"/>
            <a:chExt cx="3069651" cy="762455"/>
          </a:xfrm>
        </p:grpSpPr>
        <p:pic>
          <p:nvPicPr>
            <p:cNvPr id="9" name="Graphic 8" descr="Internet with solid fill">
              <a:extLst>
                <a:ext uri="{FF2B5EF4-FFF2-40B4-BE49-F238E27FC236}">
                  <a16:creationId xmlns:a16="http://schemas.microsoft.com/office/drawing/2014/main" id="{27B51D54-7E39-D510-C046-3A8E976349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5764" y="5878707"/>
              <a:ext cx="540765" cy="540765"/>
            </a:xfrm>
            <a:prstGeom prst="rect">
              <a:avLst/>
            </a:prstGeom>
          </p:spPr>
        </p:pic>
        <p:sp>
          <p:nvSpPr>
            <p:cNvPr id="10" name="TextBox 9">
              <a:extLst>
                <a:ext uri="{FF2B5EF4-FFF2-40B4-BE49-F238E27FC236}">
                  <a16:creationId xmlns:a16="http://schemas.microsoft.com/office/drawing/2014/main" id="{A77A8A53-AFB1-7670-9788-7365ABD338B2}"/>
                </a:ext>
              </a:extLst>
            </p:cNvPr>
            <p:cNvSpPr txBox="1"/>
            <p:nvPr/>
          </p:nvSpPr>
          <p:spPr>
            <a:xfrm>
              <a:off x="1066800" y="6379552"/>
              <a:ext cx="3069651" cy="261610"/>
            </a:xfrm>
            <a:prstGeom prst="rect">
              <a:avLst/>
            </a:prstGeom>
            <a:noFill/>
          </p:spPr>
          <p:txBody>
            <a:bodyPr wrap="square">
              <a:spAutoFit/>
            </a:bodyPr>
            <a:lstStyle/>
            <a:p>
              <a:pPr marL="12700">
                <a:lnSpc>
                  <a:spcPct val="100000"/>
                </a:lnSpc>
                <a:spcBef>
                  <a:spcPts val="844"/>
                </a:spcBef>
                <a:tabLst>
                  <a:tab pos="297815" algn="l"/>
                </a:tabLst>
              </a:pPr>
              <a:r>
                <a:rPr lang="en-US" sz="1100" dirty="0">
                  <a:solidFill>
                    <a:srgbClr val="FFFFFF"/>
                  </a:solidFill>
                  <a:latin typeface="Arial"/>
                  <a:cs typeface="Arial"/>
                  <a:hlinkClick r:id="rId6"/>
                </a:rPr>
                <a:t>M</a:t>
              </a:r>
              <a:r>
                <a:rPr lang="en-GB" sz="1100" dirty="0">
                  <a:solidFill>
                    <a:srgbClr val="FFFFFF"/>
                  </a:solidFill>
                  <a:latin typeface="Arial"/>
                  <a:cs typeface="Arial"/>
                  <a:hlinkClick r:id="rId6"/>
                </a:rPr>
                <a:t>ore about accreditation.</a:t>
              </a:r>
              <a:endParaRPr lang="en-GB" sz="1100" dirty="0">
                <a:latin typeface="Arial"/>
                <a:cs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023619" rIns="0" bIns="0" rtlCol="0">
            <a:spAutoFit/>
          </a:bodyPr>
          <a:lstStyle/>
          <a:p>
            <a:pPr marL="12700" marR="5080">
              <a:lnSpc>
                <a:spcPts val="3460"/>
              </a:lnSpc>
              <a:spcBef>
                <a:spcPts val="930"/>
              </a:spcBef>
            </a:pPr>
            <a:r>
              <a:rPr dirty="0"/>
              <a:t>Étaples</a:t>
            </a:r>
            <a:r>
              <a:rPr spc="-35" dirty="0"/>
              <a:t> </a:t>
            </a:r>
            <a:r>
              <a:rPr spc="-10" dirty="0"/>
              <a:t>Military Cemetery</a:t>
            </a:r>
          </a:p>
        </p:txBody>
      </p:sp>
      <p:sp>
        <p:nvSpPr>
          <p:cNvPr id="8" name="object 8"/>
          <p:cNvSpPr txBox="1"/>
          <p:nvPr/>
        </p:nvSpPr>
        <p:spPr>
          <a:xfrm>
            <a:off x="474218" y="2622550"/>
            <a:ext cx="2773045" cy="1732280"/>
          </a:xfrm>
          <a:prstGeom prst="rect">
            <a:avLst/>
          </a:prstGeom>
        </p:spPr>
        <p:txBody>
          <a:bodyPr vert="horz" wrap="square" lIns="0" tIns="12065" rIns="0" bIns="0" rtlCol="0">
            <a:spAutoFit/>
          </a:bodyPr>
          <a:lstStyle/>
          <a:p>
            <a:pPr marL="12700" marR="117475">
              <a:lnSpc>
                <a:spcPct val="100000"/>
              </a:lnSpc>
              <a:spcBef>
                <a:spcPts val="95"/>
              </a:spcBef>
            </a:pPr>
            <a:r>
              <a:rPr sz="1400" dirty="0">
                <a:solidFill>
                  <a:srgbClr val="FFFFFF"/>
                </a:solidFill>
                <a:latin typeface="Arial"/>
                <a:cs typeface="Arial"/>
              </a:rPr>
              <a:t>Étaples</a:t>
            </a:r>
            <a:r>
              <a:rPr sz="1400" spc="-25" dirty="0">
                <a:solidFill>
                  <a:srgbClr val="FFFFFF"/>
                </a:solidFill>
                <a:latin typeface="Arial"/>
                <a:cs typeface="Arial"/>
              </a:rPr>
              <a:t> </a:t>
            </a:r>
            <a:r>
              <a:rPr sz="1400" dirty="0">
                <a:solidFill>
                  <a:srgbClr val="FFFFFF"/>
                </a:solidFill>
                <a:latin typeface="Arial"/>
                <a:cs typeface="Arial"/>
              </a:rPr>
              <a:t>Military</a:t>
            </a:r>
            <a:r>
              <a:rPr sz="1400" spc="-35" dirty="0">
                <a:solidFill>
                  <a:srgbClr val="FFFFFF"/>
                </a:solidFill>
                <a:latin typeface="Arial"/>
                <a:cs typeface="Arial"/>
              </a:rPr>
              <a:t> </a:t>
            </a:r>
            <a:r>
              <a:rPr sz="1400" dirty="0">
                <a:solidFill>
                  <a:srgbClr val="FFFFFF"/>
                </a:solidFill>
                <a:latin typeface="Arial"/>
                <a:cs typeface="Arial"/>
              </a:rPr>
              <a:t>Cemetery</a:t>
            </a:r>
            <a:r>
              <a:rPr sz="1400" spc="-35" dirty="0">
                <a:solidFill>
                  <a:srgbClr val="FFFFFF"/>
                </a:solidFill>
                <a:latin typeface="Arial"/>
                <a:cs typeface="Arial"/>
              </a:rPr>
              <a:t> </a:t>
            </a:r>
            <a:r>
              <a:rPr sz="1400" dirty="0">
                <a:solidFill>
                  <a:srgbClr val="FFFFFF"/>
                </a:solidFill>
                <a:latin typeface="Arial"/>
                <a:cs typeface="Arial"/>
              </a:rPr>
              <a:t>is</a:t>
            </a:r>
            <a:r>
              <a:rPr sz="1400" spc="-25" dirty="0">
                <a:solidFill>
                  <a:srgbClr val="FFFFFF"/>
                </a:solidFill>
                <a:latin typeface="Arial"/>
                <a:cs typeface="Arial"/>
              </a:rPr>
              <a:t> </a:t>
            </a:r>
            <a:r>
              <a:rPr sz="1400" spc="-50" dirty="0">
                <a:solidFill>
                  <a:srgbClr val="FFFFFF"/>
                </a:solidFill>
                <a:latin typeface="Arial"/>
                <a:cs typeface="Arial"/>
              </a:rPr>
              <a:t>a </a:t>
            </a:r>
            <a:r>
              <a:rPr sz="1400" dirty="0">
                <a:solidFill>
                  <a:srgbClr val="FFFFFF"/>
                </a:solidFill>
                <a:latin typeface="Arial"/>
                <a:cs typeface="Arial"/>
              </a:rPr>
              <a:t>Commonwealth</a:t>
            </a:r>
            <a:r>
              <a:rPr sz="1400" spc="-85" dirty="0">
                <a:solidFill>
                  <a:srgbClr val="FFFFFF"/>
                </a:solidFill>
                <a:latin typeface="Arial"/>
                <a:cs typeface="Arial"/>
              </a:rPr>
              <a:t> </a:t>
            </a:r>
            <a:r>
              <a:rPr sz="1400" dirty="0">
                <a:solidFill>
                  <a:srgbClr val="FFFFFF"/>
                </a:solidFill>
                <a:latin typeface="Arial"/>
                <a:cs typeface="Arial"/>
              </a:rPr>
              <a:t>War</a:t>
            </a:r>
            <a:r>
              <a:rPr sz="1400" spc="-65" dirty="0">
                <a:solidFill>
                  <a:srgbClr val="FFFFFF"/>
                </a:solidFill>
                <a:latin typeface="Arial"/>
                <a:cs typeface="Arial"/>
              </a:rPr>
              <a:t> </a:t>
            </a:r>
            <a:r>
              <a:rPr sz="1400" spc="-10" dirty="0">
                <a:solidFill>
                  <a:srgbClr val="FFFFFF"/>
                </a:solidFill>
                <a:latin typeface="Arial"/>
                <a:cs typeface="Arial"/>
              </a:rPr>
              <a:t>Graves </a:t>
            </a:r>
            <a:r>
              <a:rPr sz="1400" dirty="0">
                <a:solidFill>
                  <a:srgbClr val="FFFFFF"/>
                </a:solidFill>
                <a:latin typeface="Arial"/>
                <a:cs typeface="Arial"/>
              </a:rPr>
              <a:t>Commission</a:t>
            </a:r>
            <a:r>
              <a:rPr sz="1400" spc="-25" dirty="0">
                <a:solidFill>
                  <a:srgbClr val="FFFFFF"/>
                </a:solidFill>
                <a:latin typeface="Arial"/>
                <a:cs typeface="Arial"/>
              </a:rPr>
              <a:t> </a:t>
            </a:r>
            <a:r>
              <a:rPr sz="1400" dirty="0">
                <a:solidFill>
                  <a:srgbClr val="FFFFFF"/>
                </a:solidFill>
                <a:latin typeface="Arial"/>
                <a:cs typeface="Arial"/>
              </a:rPr>
              <a:t>cemetery</a:t>
            </a:r>
            <a:r>
              <a:rPr sz="1400" spc="-30" dirty="0">
                <a:solidFill>
                  <a:srgbClr val="FFFFFF"/>
                </a:solidFill>
                <a:latin typeface="Arial"/>
                <a:cs typeface="Arial"/>
              </a:rPr>
              <a:t> </a:t>
            </a:r>
            <a:r>
              <a:rPr sz="1400" dirty="0">
                <a:solidFill>
                  <a:srgbClr val="FFFFFF"/>
                </a:solidFill>
                <a:latin typeface="Arial"/>
                <a:cs typeface="Arial"/>
              </a:rPr>
              <a:t>in</a:t>
            </a:r>
            <a:r>
              <a:rPr sz="1400" spc="-10" dirty="0">
                <a:solidFill>
                  <a:srgbClr val="FFFFFF"/>
                </a:solidFill>
                <a:latin typeface="Arial"/>
                <a:cs typeface="Arial"/>
              </a:rPr>
              <a:t> Étaples, </a:t>
            </a:r>
            <a:r>
              <a:rPr sz="1400" dirty="0">
                <a:solidFill>
                  <a:srgbClr val="FFFFFF"/>
                </a:solidFill>
                <a:latin typeface="Arial"/>
                <a:cs typeface="Arial"/>
              </a:rPr>
              <a:t>near</a:t>
            </a:r>
            <a:r>
              <a:rPr sz="1400" spc="-30" dirty="0">
                <a:solidFill>
                  <a:srgbClr val="FFFFFF"/>
                </a:solidFill>
                <a:latin typeface="Arial"/>
                <a:cs typeface="Arial"/>
              </a:rPr>
              <a:t> </a:t>
            </a:r>
            <a:r>
              <a:rPr sz="1400" dirty="0">
                <a:solidFill>
                  <a:srgbClr val="FFFFFF"/>
                </a:solidFill>
                <a:latin typeface="Arial"/>
                <a:cs typeface="Arial"/>
              </a:rPr>
              <a:t>Boulogne</a:t>
            </a:r>
            <a:r>
              <a:rPr sz="1400" spc="-25" dirty="0">
                <a:solidFill>
                  <a:srgbClr val="FFFFFF"/>
                </a:solidFill>
                <a:latin typeface="Arial"/>
                <a:cs typeface="Arial"/>
              </a:rPr>
              <a:t> </a:t>
            </a:r>
            <a:r>
              <a:rPr sz="1400" dirty="0">
                <a:solidFill>
                  <a:srgbClr val="FFFFFF"/>
                </a:solidFill>
                <a:latin typeface="Arial"/>
                <a:cs typeface="Arial"/>
              </a:rPr>
              <a:t>on</a:t>
            </a:r>
            <a:r>
              <a:rPr sz="1400" spc="-15" dirty="0">
                <a:solidFill>
                  <a:srgbClr val="FFFFFF"/>
                </a:solidFill>
                <a:latin typeface="Arial"/>
                <a:cs typeface="Arial"/>
              </a:rPr>
              <a:t> </a:t>
            </a:r>
            <a:r>
              <a:rPr sz="1400" dirty="0">
                <a:solidFill>
                  <a:srgbClr val="FFFFFF"/>
                </a:solidFill>
                <a:latin typeface="Arial"/>
                <a:cs typeface="Arial"/>
              </a:rPr>
              <a:t>the</a:t>
            </a:r>
            <a:r>
              <a:rPr sz="1400" spc="-15" dirty="0">
                <a:solidFill>
                  <a:srgbClr val="FFFFFF"/>
                </a:solidFill>
                <a:latin typeface="Arial"/>
                <a:cs typeface="Arial"/>
              </a:rPr>
              <a:t> </a:t>
            </a:r>
            <a:r>
              <a:rPr sz="1400" spc="-10" dirty="0">
                <a:solidFill>
                  <a:srgbClr val="FFFFFF"/>
                </a:solidFill>
                <a:latin typeface="Arial"/>
                <a:cs typeface="Arial"/>
              </a:rPr>
              <a:t>north-</a:t>
            </a:r>
            <a:r>
              <a:rPr sz="1400" spc="-20" dirty="0">
                <a:solidFill>
                  <a:srgbClr val="FFFFFF"/>
                </a:solidFill>
                <a:latin typeface="Arial"/>
                <a:cs typeface="Arial"/>
              </a:rPr>
              <a:t>west </a:t>
            </a:r>
            <a:r>
              <a:rPr sz="1400" dirty="0">
                <a:solidFill>
                  <a:srgbClr val="FFFFFF"/>
                </a:solidFill>
                <a:latin typeface="Arial"/>
                <a:cs typeface="Arial"/>
              </a:rPr>
              <a:t>coast</a:t>
            </a:r>
            <a:r>
              <a:rPr sz="1400" spc="-20" dirty="0">
                <a:solidFill>
                  <a:srgbClr val="FFFFFF"/>
                </a:solidFill>
                <a:latin typeface="Arial"/>
                <a:cs typeface="Arial"/>
              </a:rPr>
              <a:t> </a:t>
            </a:r>
            <a:r>
              <a:rPr sz="1400" dirty="0">
                <a:solidFill>
                  <a:srgbClr val="FFFFFF"/>
                </a:solidFill>
                <a:latin typeface="Arial"/>
                <a:cs typeface="Arial"/>
              </a:rPr>
              <a:t>of</a:t>
            </a:r>
            <a:r>
              <a:rPr sz="1400" spc="-15" dirty="0">
                <a:solidFill>
                  <a:srgbClr val="FFFFFF"/>
                </a:solidFill>
                <a:latin typeface="Arial"/>
                <a:cs typeface="Arial"/>
              </a:rPr>
              <a:t> </a:t>
            </a:r>
            <a:r>
              <a:rPr sz="1400" spc="-10" dirty="0">
                <a:solidFill>
                  <a:srgbClr val="FFFFFF"/>
                </a:solidFill>
                <a:latin typeface="Arial"/>
                <a:cs typeface="Arial"/>
              </a:rPr>
              <a:t>France</a:t>
            </a:r>
            <a:endParaRPr sz="1400">
              <a:latin typeface="Arial"/>
              <a:cs typeface="Arial"/>
            </a:endParaRPr>
          </a:p>
          <a:p>
            <a:pPr>
              <a:lnSpc>
                <a:spcPct val="100000"/>
              </a:lnSpc>
              <a:spcBef>
                <a:spcPts val="75"/>
              </a:spcBef>
            </a:pPr>
            <a:endParaRPr sz="1400">
              <a:latin typeface="Arial"/>
              <a:cs typeface="Arial"/>
            </a:endParaRPr>
          </a:p>
          <a:p>
            <a:pPr marL="12700" marR="5080">
              <a:lnSpc>
                <a:spcPct val="100000"/>
              </a:lnSpc>
            </a:pPr>
            <a:r>
              <a:rPr sz="1400" dirty="0">
                <a:solidFill>
                  <a:srgbClr val="FFFFFF"/>
                </a:solidFill>
                <a:latin typeface="Arial"/>
                <a:cs typeface="Arial"/>
              </a:rPr>
              <a:t>The</a:t>
            </a:r>
            <a:r>
              <a:rPr sz="1400" spc="-40" dirty="0">
                <a:solidFill>
                  <a:srgbClr val="FFFFFF"/>
                </a:solidFill>
                <a:latin typeface="Arial"/>
                <a:cs typeface="Arial"/>
              </a:rPr>
              <a:t> </a:t>
            </a:r>
            <a:r>
              <a:rPr sz="1400" dirty="0">
                <a:solidFill>
                  <a:srgbClr val="FFFFFF"/>
                </a:solidFill>
                <a:latin typeface="Arial"/>
                <a:cs typeface="Arial"/>
              </a:rPr>
              <a:t>cemetery</a:t>
            </a:r>
            <a:r>
              <a:rPr sz="1400" spc="-50" dirty="0">
                <a:solidFill>
                  <a:srgbClr val="FFFFFF"/>
                </a:solidFill>
                <a:latin typeface="Arial"/>
                <a:cs typeface="Arial"/>
              </a:rPr>
              <a:t> </a:t>
            </a:r>
            <a:r>
              <a:rPr sz="1400" dirty="0">
                <a:solidFill>
                  <a:srgbClr val="FFFFFF"/>
                </a:solidFill>
                <a:latin typeface="Arial"/>
                <a:cs typeface="Arial"/>
              </a:rPr>
              <a:t>commemorates</a:t>
            </a:r>
            <a:r>
              <a:rPr sz="1400" spc="-45" dirty="0">
                <a:solidFill>
                  <a:srgbClr val="FFFFFF"/>
                </a:solidFill>
                <a:latin typeface="Arial"/>
                <a:cs typeface="Arial"/>
              </a:rPr>
              <a:t> </a:t>
            </a:r>
            <a:r>
              <a:rPr sz="1400" spc="-20" dirty="0">
                <a:solidFill>
                  <a:srgbClr val="FFFFFF"/>
                </a:solidFill>
                <a:latin typeface="Arial"/>
                <a:cs typeface="Arial"/>
              </a:rPr>
              <a:t>over </a:t>
            </a:r>
            <a:r>
              <a:rPr sz="1400" spc="-10" dirty="0">
                <a:solidFill>
                  <a:srgbClr val="FFFFFF"/>
                </a:solidFill>
                <a:latin typeface="Arial"/>
                <a:cs typeface="Arial"/>
              </a:rPr>
              <a:t>11,500</a:t>
            </a:r>
            <a:r>
              <a:rPr sz="1400" spc="-45" dirty="0">
                <a:solidFill>
                  <a:srgbClr val="FFFFFF"/>
                </a:solidFill>
                <a:latin typeface="Arial"/>
                <a:cs typeface="Arial"/>
              </a:rPr>
              <a:t> </a:t>
            </a:r>
            <a:r>
              <a:rPr sz="1400" dirty="0">
                <a:solidFill>
                  <a:srgbClr val="FFFFFF"/>
                </a:solidFill>
                <a:latin typeface="Arial"/>
                <a:cs typeface="Arial"/>
              </a:rPr>
              <a:t>lives</a:t>
            </a:r>
            <a:r>
              <a:rPr sz="1400" spc="-30" dirty="0">
                <a:solidFill>
                  <a:srgbClr val="FFFFFF"/>
                </a:solidFill>
                <a:latin typeface="Arial"/>
                <a:cs typeface="Arial"/>
              </a:rPr>
              <a:t> </a:t>
            </a:r>
            <a:r>
              <a:rPr sz="1400" dirty="0">
                <a:solidFill>
                  <a:srgbClr val="FFFFFF"/>
                </a:solidFill>
                <a:latin typeface="Arial"/>
                <a:cs typeface="Arial"/>
              </a:rPr>
              <a:t>lost</a:t>
            </a:r>
            <a:r>
              <a:rPr sz="1400" spc="-35" dirty="0">
                <a:solidFill>
                  <a:srgbClr val="FFFFFF"/>
                </a:solidFill>
                <a:latin typeface="Arial"/>
                <a:cs typeface="Arial"/>
              </a:rPr>
              <a:t> </a:t>
            </a:r>
            <a:r>
              <a:rPr sz="1400" dirty="0">
                <a:solidFill>
                  <a:srgbClr val="FFFFFF"/>
                </a:solidFill>
                <a:latin typeface="Arial"/>
                <a:cs typeface="Arial"/>
              </a:rPr>
              <a:t>in</a:t>
            </a:r>
            <a:r>
              <a:rPr sz="1400" spc="-25" dirty="0">
                <a:solidFill>
                  <a:srgbClr val="FFFFFF"/>
                </a:solidFill>
                <a:latin typeface="Arial"/>
                <a:cs typeface="Arial"/>
              </a:rPr>
              <a:t> </a:t>
            </a:r>
            <a:r>
              <a:rPr sz="1400" dirty="0">
                <a:solidFill>
                  <a:srgbClr val="FFFFFF"/>
                </a:solidFill>
                <a:latin typeface="Arial"/>
                <a:cs typeface="Arial"/>
              </a:rPr>
              <a:t>WWI</a:t>
            </a:r>
            <a:r>
              <a:rPr sz="1400" spc="-15" dirty="0">
                <a:solidFill>
                  <a:srgbClr val="FFFFFF"/>
                </a:solidFill>
                <a:latin typeface="Arial"/>
                <a:cs typeface="Arial"/>
              </a:rPr>
              <a:t> </a:t>
            </a:r>
            <a:r>
              <a:rPr sz="1400" dirty="0">
                <a:solidFill>
                  <a:srgbClr val="FFFFFF"/>
                </a:solidFill>
                <a:latin typeface="Arial"/>
                <a:cs typeface="Arial"/>
              </a:rPr>
              <a:t>and</a:t>
            </a:r>
            <a:r>
              <a:rPr sz="1400" spc="-35" dirty="0">
                <a:solidFill>
                  <a:srgbClr val="FFFFFF"/>
                </a:solidFill>
                <a:latin typeface="Arial"/>
                <a:cs typeface="Arial"/>
              </a:rPr>
              <a:t> </a:t>
            </a:r>
            <a:r>
              <a:rPr sz="1400" spc="-20" dirty="0">
                <a:solidFill>
                  <a:srgbClr val="FFFFFF"/>
                </a:solidFill>
                <a:latin typeface="Arial"/>
                <a:cs typeface="Arial"/>
              </a:rPr>
              <a:t>WWII</a:t>
            </a:r>
            <a:endParaRPr sz="14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48403" y="6077458"/>
            <a:ext cx="648335" cy="185420"/>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FFFFFF"/>
                </a:solidFill>
                <a:latin typeface="Arial"/>
                <a:cs typeface="Arial"/>
              </a:rPr>
              <a:t>Find</a:t>
            </a:r>
            <a:r>
              <a:rPr sz="1050" spc="-20" dirty="0">
                <a:solidFill>
                  <a:srgbClr val="FFFFFF"/>
                </a:solidFill>
                <a:latin typeface="Arial"/>
                <a:cs typeface="Arial"/>
              </a:rPr>
              <a:t> </a:t>
            </a:r>
            <a:r>
              <a:rPr sz="1050" dirty="0">
                <a:solidFill>
                  <a:srgbClr val="FFFFFF"/>
                </a:solidFill>
                <a:latin typeface="Arial"/>
                <a:cs typeface="Arial"/>
              </a:rPr>
              <a:t>us</a:t>
            </a:r>
            <a:r>
              <a:rPr sz="1050" spc="-25" dirty="0">
                <a:solidFill>
                  <a:srgbClr val="FFFFFF"/>
                </a:solidFill>
                <a:latin typeface="Arial"/>
                <a:cs typeface="Arial"/>
              </a:rPr>
              <a:t> on</a:t>
            </a:r>
            <a:endParaRPr sz="1050">
              <a:latin typeface="Arial"/>
              <a:cs typeface="Arial"/>
            </a:endParaRPr>
          </a:p>
        </p:txBody>
      </p:sp>
      <p:sp>
        <p:nvSpPr>
          <p:cNvPr id="3" name="object 3"/>
          <p:cNvSpPr txBox="1">
            <a:spLocks noGrp="1"/>
          </p:cNvSpPr>
          <p:nvPr>
            <p:ph type="title"/>
          </p:nvPr>
        </p:nvSpPr>
        <p:spPr>
          <a:xfrm>
            <a:off x="1789938" y="2907538"/>
            <a:ext cx="5561965" cy="574040"/>
          </a:xfrm>
          <a:prstGeom prst="rect">
            <a:avLst/>
          </a:prstGeom>
        </p:spPr>
        <p:txBody>
          <a:bodyPr vert="horz" wrap="square" lIns="0" tIns="12700" rIns="0" bIns="0" rtlCol="0">
            <a:spAutoFit/>
          </a:bodyPr>
          <a:lstStyle/>
          <a:p>
            <a:pPr marL="12700">
              <a:lnSpc>
                <a:spcPct val="100000"/>
              </a:lnSpc>
              <a:spcBef>
                <a:spcPts val="100"/>
              </a:spcBef>
            </a:pPr>
            <a:r>
              <a:rPr dirty="0"/>
              <a:t>France</a:t>
            </a:r>
            <a:r>
              <a:rPr spc="-25" dirty="0"/>
              <a:t> </a:t>
            </a:r>
            <a:r>
              <a:rPr dirty="0"/>
              <a:t>is</a:t>
            </a:r>
            <a:r>
              <a:rPr spc="-20" dirty="0"/>
              <a:t> </a:t>
            </a:r>
            <a:r>
              <a:rPr dirty="0"/>
              <a:t>waiting</a:t>
            </a:r>
            <a:r>
              <a:rPr spc="-40" dirty="0"/>
              <a:t> </a:t>
            </a:r>
            <a:r>
              <a:rPr dirty="0"/>
              <a:t>for</a:t>
            </a:r>
            <a:r>
              <a:rPr spc="-20" dirty="0"/>
              <a:t> you!</a:t>
            </a:r>
          </a:p>
        </p:txBody>
      </p:sp>
      <p:sp>
        <p:nvSpPr>
          <p:cNvPr id="4" name="TextBox 3">
            <a:hlinkClick r:id="rId2"/>
            <a:extLst>
              <a:ext uri="{FF2B5EF4-FFF2-40B4-BE49-F238E27FC236}">
                <a16:creationId xmlns:a16="http://schemas.microsoft.com/office/drawing/2014/main" id="{8D0FD127-509C-5269-71B3-6D861AFDCC78}"/>
              </a:ext>
            </a:extLst>
          </p:cNvPr>
          <p:cNvSpPr txBox="1"/>
          <p:nvPr/>
        </p:nvSpPr>
        <p:spPr>
          <a:xfrm>
            <a:off x="2417926" y="5562600"/>
            <a:ext cx="4305987" cy="338554"/>
          </a:xfrm>
          <a:prstGeom prst="rect">
            <a:avLst/>
          </a:prstGeom>
          <a:noFill/>
        </p:spPr>
        <p:txBody>
          <a:bodyPr wrap="none" rtlCol="0">
            <a:spAutoFit/>
          </a:bodyPr>
          <a:lstStyle/>
          <a:p>
            <a:r>
              <a:rPr lang="en-US" sz="1600" dirty="0">
                <a:solidFill>
                  <a:schemeClr val="bg1"/>
                </a:solidFill>
                <a:hlinkClick r:id="rId3"/>
              </a:rPr>
              <a:t>Click here for more information about the trip!</a:t>
            </a:r>
            <a:endParaRPr lang="en-GB" sz="16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4004309" y="4572"/>
              <a:ext cx="5139690" cy="6853426"/>
            </a:xfrm>
            <a:prstGeom prst="rect">
              <a:avLst/>
            </a:prstGeom>
          </p:spPr>
        </p:pic>
        <p:pic>
          <p:nvPicPr>
            <p:cNvPr id="4" name="object 4"/>
            <p:cNvPicPr/>
            <p:nvPr/>
          </p:nvPicPr>
          <p:blipFill>
            <a:blip r:embed="rId3" cstate="print"/>
            <a:stretch>
              <a:fillRect/>
            </a:stretch>
          </p:blipFill>
          <p:spPr>
            <a:xfrm>
              <a:off x="7812023" y="260604"/>
              <a:ext cx="979170" cy="978408"/>
            </a:xfrm>
            <a:prstGeom prst="rect">
              <a:avLst/>
            </a:prstGeom>
          </p:spPr>
        </p:pic>
        <p:sp>
          <p:nvSpPr>
            <p:cNvPr id="5" name="object 5"/>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023619" rIns="0" bIns="0" rtlCol="0">
            <a:spAutoFit/>
          </a:bodyPr>
          <a:lstStyle/>
          <a:p>
            <a:pPr marL="12700" marR="5080">
              <a:lnSpc>
                <a:spcPts val="3460"/>
              </a:lnSpc>
              <a:spcBef>
                <a:spcPts val="930"/>
              </a:spcBef>
            </a:pPr>
            <a:r>
              <a:rPr dirty="0"/>
              <a:t>Meet </a:t>
            </a:r>
            <a:r>
              <a:rPr spc="-20" dirty="0"/>
              <a:t>your </a:t>
            </a:r>
            <a:r>
              <a:rPr spc="-10" dirty="0"/>
              <a:t>animateur</a:t>
            </a:r>
          </a:p>
        </p:txBody>
      </p:sp>
      <p:sp>
        <p:nvSpPr>
          <p:cNvPr id="7" name="object 7"/>
          <p:cNvSpPr txBox="1"/>
          <p:nvPr/>
        </p:nvSpPr>
        <p:spPr>
          <a:xfrm>
            <a:off x="474218" y="2622550"/>
            <a:ext cx="2913380" cy="1945639"/>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FFFFFF"/>
                </a:solidFill>
                <a:latin typeface="Arial"/>
                <a:cs typeface="Arial"/>
              </a:rPr>
              <a:t>Upon</a:t>
            </a:r>
            <a:r>
              <a:rPr sz="1400" spc="-25" dirty="0">
                <a:solidFill>
                  <a:srgbClr val="FFFFFF"/>
                </a:solidFill>
                <a:latin typeface="Arial"/>
                <a:cs typeface="Arial"/>
              </a:rPr>
              <a:t> </a:t>
            </a:r>
            <a:r>
              <a:rPr sz="1400" dirty="0">
                <a:solidFill>
                  <a:srgbClr val="FFFFFF"/>
                </a:solidFill>
                <a:latin typeface="Arial"/>
                <a:cs typeface="Arial"/>
              </a:rPr>
              <a:t>your</a:t>
            </a:r>
            <a:r>
              <a:rPr sz="1400" spc="-25" dirty="0">
                <a:solidFill>
                  <a:srgbClr val="FFFFFF"/>
                </a:solidFill>
                <a:latin typeface="Arial"/>
                <a:cs typeface="Arial"/>
              </a:rPr>
              <a:t> </a:t>
            </a:r>
            <a:r>
              <a:rPr sz="1400" dirty="0">
                <a:solidFill>
                  <a:srgbClr val="FFFFFF"/>
                </a:solidFill>
                <a:latin typeface="Arial"/>
                <a:cs typeface="Arial"/>
              </a:rPr>
              <a:t>arrival</a:t>
            </a:r>
            <a:r>
              <a:rPr sz="1400" spc="-35" dirty="0">
                <a:solidFill>
                  <a:srgbClr val="FFFFFF"/>
                </a:solidFill>
                <a:latin typeface="Arial"/>
                <a:cs typeface="Arial"/>
              </a:rPr>
              <a:t> </a:t>
            </a:r>
            <a:r>
              <a:rPr sz="1400" dirty="0">
                <a:solidFill>
                  <a:srgbClr val="FFFFFF"/>
                </a:solidFill>
                <a:latin typeface="Arial"/>
                <a:cs typeface="Arial"/>
              </a:rPr>
              <a:t>you’ll</a:t>
            </a:r>
            <a:r>
              <a:rPr sz="1400" spc="-20" dirty="0">
                <a:solidFill>
                  <a:srgbClr val="FFFFFF"/>
                </a:solidFill>
                <a:latin typeface="Arial"/>
                <a:cs typeface="Arial"/>
              </a:rPr>
              <a:t> </a:t>
            </a:r>
            <a:r>
              <a:rPr sz="1400" dirty="0">
                <a:solidFill>
                  <a:srgbClr val="FFFFFF"/>
                </a:solidFill>
                <a:latin typeface="Arial"/>
                <a:cs typeface="Arial"/>
              </a:rPr>
              <a:t>meet</a:t>
            </a:r>
            <a:r>
              <a:rPr sz="1400" spc="-20" dirty="0">
                <a:solidFill>
                  <a:srgbClr val="FFFFFF"/>
                </a:solidFill>
                <a:latin typeface="Arial"/>
                <a:cs typeface="Arial"/>
              </a:rPr>
              <a:t> your</a:t>
            </a:r>
            <a:endParaRPr sz="1400" dirty="0">
              <a:latin typeface="Arial"/>
              <a:cs typeface="Arial"/>
            </a:endParaRPr>
          </a:p>
          <a:p>
            <a:pPr marL="12700">
              <a:lnSpc>
                <a:spcPct val="100000"/>
              </a:lnSpc>
            </a:pPr>
            <a:r>
              <a:rPr sz="1400" spc="-10" dirty="0">
                <a:solidFill>
                  <a:srgbClr val="FFFFFF"/>
                </a:solidFill>
                <a:latin typeface="Arial"/>
                <a:cs typeface="Arial"/>
              </a:rPr>
              <a:t>animateur!</a:t>
            </a:r>
            <a:endParaRPr sz="1400" dirty="0">
              <a:latin typeface="Arial"/>
              <a:cs typeface="Arial"/>
            </a:endParaRPr>
          </a:p>
          <a:p>
            <a:pPr>
              <a:lnSpc>
                <a:spcPct val="100000"/>
              </a:lnSpc>
              <a:spcBef>
                <a:spcPts val="70"/>
              </a:spcBef>
            </a:pPr>
            <a:endParaRPr sz="1400" dirty="0">
              <a:latin typeface="Arial"/>
              <a:cs typeface="Arial"/>
            </a:endParaRPr>
          </a:p>
          <a:p>
            <a:pPr marL="12700" marR="5080">
              <a:lnSpc>
                <a:spcPct val="100000"/>
              </a:lnSpc>
            </a:pPr>
            <a:r>
              <a:rPr sz="1400" dirty="0">
                <a:solidFill>
                  <a:srgbClr val="FFFFFF"/>
                </a:solidFill>
                <a:latin typeface="Arial"/>
                <a:cs typeface="Arial"/>
              </a:rPr>
              <a:t>Our</a:t>
            </a:r>
            <a:r>
              <a:rPr sz="1400" spc="-25" dirty="0">
                <a:solidFill>
                  <a:srgbClr val="FFFFFF"/>
                </a:solidFill>
                <a:latin typeface="Arial"/>
                <a:cs typeface="Arial"/>
              </a:rPr>
              <a:t> </a:t>
            </a:r>
            <a:r>
              <a:rPr sz="1400" dirty="0">
                <a:solidFill>
                  <a:srgbClr val="FFFFFF"/>
                </a:solidFill>
                <a:latin typeface="Arial"/>
                <a:cs typeface="Arial"/>
              </a:rPr>
              <a:t>specially</a:t>
            </a:r>
            <a:r>
              <a:rPr sz="1400" spc="-35" dirty="0">
                <a:solidFill>
                  <a:srgbClr val="FFFFFF"/>
                </a:solidFill>
                <a:latin typeface="Arial"/>
                <a:cs typeface="Arial"/>
              </a:rPr>
              <a:t> </a:t>
            </a:r>
            <a:r>
              <a:rPr sz="1400" dirty="0">
                <a:solidFill>
                  <a:srgbClr val="FFFFFF"/>
                </a:solidFill>
                <a:latin typeface="Arial"/>
                <a:cs typeface="Arial"/>
              </a:rPr>
              <a:t>trained</a:t>
            </a:r>
            <a:r>
              <a:rPr sz="1400" spc="-30" dirty="0">
                <a:solidFill>
                  <a:srgbClr val="FFFFFF"/>
                </a:solidFill>
                <a:latin typeface="Arial"/>
                <a:cs typeface="Arial"/>
              </a:rPr>
              <a:t> </a:t>
            </a:r>
            <a:r>
              <a:rPr sz="1400" dirty="0">
                <a:solidFill>
                  <a:srgbClr val="FFFFFF"/>
                </a:solidFill>
                <a:latin typeface="Arial"/>
                <a:cs typeface="Arial"/>
              </a:rPr>
              <a:t>French</a:t>
            </a:r>
            <a:r>
              <a:rPr sz="1400" spc="-35" dirty="0">
                <a:solidFill>
                  <a:srgbClr val="FFFFFF"/>
                </a:solidFill>
                <a:latin typeface="Arial"/>
                <a:cs typeface="Arial"/>
              </a:rPr>
              <a:t> </a:t>
            </a:r>
            <a:r>
              <a:rPr sz="1400" spc="-10" dirty="0">
                <a:solidFill>
                  <a:srgbClr val="FFFFFF"/>
                </a:solidFill>
                <a:latin typeface="Arial"/>
                <a:cs typeface="Arial"/>
              </a:rPr>
              <a:t>native </a:t>
            </a:r>
            <a:r>
              <a:rPr sz="1400" dirty="0">
                <a:solidFill>
                  <a:srgbClr val="FFFFFF"/>
                </a:solidFill>
                <a:latin typeface="Arial"/>
                <a:cs typeface="Arial"/>
              </a:rPr>
              <a:t>animateurs</a:t>
            </a:r>
            <a:r>
              <a:rPr sz="1400" spc="-45" dirty="0">
                <a:solidFill>
                  <a:srgbClr val="FFFFFF"/>
                </a:solidFill>
                <a:latin typeface="Arial"/>
                <a:cs typeface="Arial"/>
              </a:rPr>
              <a:t> </a:t>
            </a:r>
            <a:r>
              <a:rPr sz="1400" dirty="0">
                <a:solidFill>
                  <a:srgbClr val="FFFFFF"/>
                </a:solidFill>
                <a:latin typeface="Arial"/>
                <a:cs typeface="Arial"/>
              </a:rPr>
              <a:t>will</a:t>
            </a:r>
            <a:r>
              <a:rPr sz="1400" spc="-25" dirty="0">
                <a:solidFill>
                  <a:srgbClr val="FFFFFF"/>
                </a:solidFill>
                <a:latin typeface="Arial"/>
                <a:cs typeface="Arial"/>
              </a:rPr>
              <a:t> </a:t>
            </a:r>
            <a:r>
              <a:rPr sz="1400" dirty="0">
                <a:solidFill>
                  <a:srgbClr val="FFFFFF"/>
                </a:solidFill>
                <a:latin typeface="Arial"/>
                <a:cs typeface="Arial"/>
              </a:rPr>
              <a:t>be</a:t>
            </a:r>
            <a:r>
              <a:rPr sz="1400" spc="-35" dirty="0">
                <a:solidFill>
                  <a:srgbClr val="FFFFFF"/>
                </a:solidFill>
                <a:latin typeface="Arial"/>
                <a:cs typeface="Arial"/>
              </a:rPr>
              <a:t> </a:t>
            </a:r>
            <a:r>
              <a:rPr sz="1400" dirty="0">
                <a:solidFill>
                  <a:srgbClr val="FFFFFF"/>
                </a:solidFill>
                <a:latin typeface="Arial"/>
                <a:cs typeface="Arial"/>
              </a:rPr>
              <a:t>speaking</a:t>
            </a:r>
            <a:r>
              <a:rPr sz="1400" spc="-50" dirty="0">
                <a:solidFill>
                  <a:srgbClr val="FFFFFF"/>
                </a:solidFill>
                <a:latin typeface="Arial"/>
                <a:cs typeface="Arial"/>
              </a:rPr>
              <a:t> </a:t>
            </a:r>
            <a:r>
              <a:rPr sz="1400" dirty="0">
                <a:solidFill>
                  <a:srgbClr val="FFFFFF"/>
                </a:solidFill>
                <a:latin typeface="Arial"/>
                <a:cs typeface="Arial"/>
              </a:rPr>
              <a:t>with</a:t>
            </a:r>
            <a:r>
              <a:rPr sz="1400" spc="-25" dirty="0">
                <a:solidFill>
                  <a:srgbClr val="FFFFFF"/>
                </a:solidFill>
                <a:latin typeface="Arial"/>
                <a:cs typeface="Arial"/>
              </a:rPr>
              <a:t> and </a:t>
            </a:r>
            <a:r>
              <a:rPr sz="1400" dirty="0">
                <a:solidFill>
                  <a:srgbClr val="FFFFFF"/>
                </a:solidFill>
                <a:latin typeface="Arial"/>
                <a:cs typeface="Arial"/>
              </a:rPr>
              <a:t>encouraging</a:t>
            </a:r>
            <a:r>
              <a:rPr sz="1400" spc="-60" dirty="0">
                <a:solidFill>
                  <a:srgbClr val="FFFFFF"/>
                </a:solidFill>
                <a:latin typeface="Arial"/>
                <a:cs typeface="Arial"/>
              </a:rPr>
              <a:t> </a:t>
            </a:r>
            <a:r>
              <a:rPr sz="1400" dirty="0">
                <a:solidFill>
                  <a:srgbClr val="FFFFFF"/>
                </a:solidFill>
                <a:latin typeface="Arial"/>
                <a:cs typeface="Arial"/>
              </a:rPr>
              <a:t>interactive</a:t>
            </a:r>
            <a:r>
              <a:rPr sz="1400" spc="-55" dirty="0">
                <a:solidFill>
                  <a:srgbClr val="FFFFFF"/>
                </a:solidFill>
                <a:latin typeface="Arial"/>
                <a:cs typeface="Arial"/>
              </a:rPr>
              <a:t> </a:t>
            </a:r>
            <a:r>
              <a:rPr sz="1400" spc="-10" dirty="0">
                <a:solidFill>
                  <a:srgbClr val="FFFFFF"/>
                </a:solidFill>
                <a:latin typeface="Arial"/>
                <a:cs typeface="Arial"/>
              </a:rPr>
              <a:t>responses </a:t>
            </a:r>
            <a:r>
              <a:rPr sz="1400" dirty="0">
                <a:solidFill>
                  <a:srgbClr val="FFFFFF"/>
                </a:solidFill>
                <a:latin typeface="Arial"/>
                <a:cs typeface="Arial"/>
              </a:rPr>
              <a:t>from</a:t>
            </a:r>
            <a:r>
              <a:rPr sz="1400" spc="-30" dirty="0">
                <a:solidFill>
                  <a:srgbClr val="FFFFFF"/>
                </a:solidFill>
                <a:latin typeface="Arial"/>
                <a:cs typeface="Arial"/>
              </a:rPr>
              <a:t> </a:t>
            </a:r>
            <a:r>
              <a:rPr sz="1400" dirty="0">
                <a:solidFill>
                  <a:srgbClr val="FFFFFF"/>
                </a:solidFill>
                <a:latin typeface="Arial"/>
                <a:cs typeface="Arial"/>
              </a:rPr>
              <a:t>you</a:t>
            </a:r>
            <a:r>
              <a:rPr sz="1400" spc="-15" dirty="0">
                <a:solidFill>
                  <a:srgbClr val="FFFFFF"/>
                </a:solidFill>
                <a:latin typeface="Arial"/>
                <a:cs typeface="Arial"/>
              </a:rPr>
              <a:t> </a:t>
            </a:r>
            <a:r>
              <a:rPr sz="1400" dirty="0">
                <a:solidFill>
                  <a:srgbClr val="FFFFFF"/>
                </a:solidFill>
                <a:latin typeface="Arial"/>
                <a:cs typeface="Arial"/>
              </a:rPr>
              <a:t>throughout</a:t>
            </a:r>
            <a:r>
              <a:rPr sz="1400" spc="-35" dirty="0">
                <a:solidFill>
                  <a:srgbClr val="FFFFFF"/>
                </a:solidFill>
                <a:latin typeface="Arial"/>
                <a:cs typeface="Arial"/>
              </a:rPr>
              <a:t> </a:t>
            </a:r>
            <a:r>
              <a:rPr sz="1400" dirty="0">
                <a:solidFill>
                  <a:srgbClr val="FFFFFF"/>
                </a:solidFill>
                <a:latin typeface="Arial"/>
                <a:cs typeface="Arial"/>
              </a:rPr>
              <a:t>your</a:t>
            </a:r>
            <a:r>
              <a:rPr sz="1400" spc="-25" dirty="0">
                <a:solidFill>
                  <a:srgbClr val="FFFFFF"/>
                </a:solidFill>
                <a:latin typeface="Arial"/>
                <a:cs typeface="Arial"/>
              </a:rPr>
              <a:t> </a:t>
            </a:r>
            <a:r>
              <a:rPr sz="1400" dirty="0">
                <a:solidFill>
                  <a:srgbClr val="FFFFFF"/>
                </a:solidFill>
                <a:latin typeface="Arial"/>
                <a:cs typeface="Arial"/>
              </a:rPr>
              <a:t>stay</a:t>
            </a:r>
            <a:r>
              <a:rPr sz="1400" spc="-15" dirty="0">
                <a:solidFill>
                  <a:srgbClr val="FFFFFF"/>
                </a:solidFill>
                <a:latin typeface="Arial"/>
                <a:cs typeface="Arial"/>
              </a:rPr>
              <a:t> </a:t>
            </a:r>
            <a:r>
              <a:rPr sz="1400" spc="-25" dirty="0">
                <a:solidFill>
                  <a:srgbClr val="FFFFFF"/>
                </a:solidFill>
                <a:latin typeface="Arial"/>
                <a:cs typeface="Arial"/>
              </a:rPr>
              <a:t>to </a:t>
            </a:r>
            <a:r>
              <a:rPr sz="1400" dirty="0">
                <a:solidFill>
                  <a:srgbClr val="FFFFFF"/>
                </a:solidFill>
                <a:latin typeface="Arial"/>
                <a:cs typeface="Arial"/>
              </a:rPr>
              <a:t>challenge</a:t>
            </a:r>
            <a:r>
              <a:rPr sz="1400" spc="-40" dirty="0">
                <a:solidFill>
                  <a:srgbClr val="FFFFFF"/>
                </a:solidFill>
                <a:latin typeface="Arial"/>
                <a:cs typeface="Arial"/>
              </a:rPr>
              <a:t> </a:t>
            </a:r>
            <a:r>
              <a:rPr sz="1400" dirty="0">
                <a:solidFill>
                  <a:srgbClr val="FFFFFF"/>
                </a:solidFill>
                <a:latin typeface="Arial"/>
                <a:cs typeface="Arial"/>
              </a:rPr>
              <a:t>you</a:t>
            </a:r>
            <a:r>
              <a:rPr sz="1400" spc="-20" dirty="0">
                <a:solidFill>
                  <a:srgbClr val="FFFFFF"/>
                </a:solidFill>
                <a:latin typeface="Arial"/>
                <a:cs typeface="Arial"/>
              </a:rPr>
              <a:t>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improve</a:t>
            </a:r>
            <a:r>
              <a:rPr sz="1400" spc="-30" dirty="0">
                <a:solidFill>
                  <a:srgbClr val="FFFFFF"/>
                </a:solidFill>
                <a:latin typeface="Arial"/>
                <a:cs typeface="Arial"/>
              </a:rPr>
              <a:t> </a:t>
            </a:r>
            <a:r>
              <a:rPr sz="1400" spc="-20" dirty="0">
                <a:solidFill>
                  <a:srgbClr val="FFFFFF"/>
                </a:solidFill>
                <a:latin typeface="Arial"/>
                <a:cs typeface="Arial"/>
              </a:rPr>
              <a:t>your </a:t>
            </a:r>
            <a:r>
              <a:rPr sz="1400" dirty="0">
                <a:solidFill>
                  <a:srgbClr val="FFFFFF"/>
                </a:solidFill>
                <a:latin typeface="Arial"/>
                <a:cs typeface="Arial"/>
              </a:rPr>
              <a:t>language</a:t>
            </a:r>
            <a:r>
              <a:rPr sz="1400" spc="-50" dirty="0">
                <a:solidFill>
                  <a:srgbClr val="FFFFFF"/>
                </a:solidFill>
                <a:latin typeface="Arial"/>
                <a:cs typeface="Arial"/>
              </a:rPr>
              <a:t> </a:t>
            </a:r>
            <a:r>
              <a:rPr sz="1400" spc="-10" dirty="0">
                <a:solidFill>
                  <a:srgbClr val="FFFFFF"/>
                </a:solidFill>
                <a:latin typeface="Arial"/>
                <a:cs typeface="Arial"/>
              </a:rPr>
              <a:t>skills</a:t>
            </a:r>
            <a:r>
              <a:rPr lang="en-US" sz="1400" spc="-10" dirty="0">
                <a:solidFill>
                  <a:srgbClr val="FFFFFF"/>
                </a:solidFill>
                <a:latin typeface="Arial"/>
                <a:cs typeface="Arial"/>
              </a:rPr>
              <a:t>.</a:t>
            </a:r>
            <a:endParaRPr sz="14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9001506" y="0"/>
              <a:ext cx="142875" cy="1371600"/>
            </a:xfrm>
            <a:custGeom>
              <a:avLst/>
              <a:gdLst/>
              <a:ahLst/>
              <a:cxnLst/>
              <a:rect l="l" t="t" r="r" b="b"/>
              <a:pathLst>
                <a:path w="142875" h="1371600">
                  <a:moveTo>
                    <a:pt x="142494" y="0"/>
                  </a:moveTo>
                  <a:lnTo>
                    <a:pt x="0" y="0"/>
                  </a:lnTo>
                  <a:lnTo>
                    <a:pt x="0" y="1371600"/>
                  </a:lnTo>
                  <a:lnTo>
                    <a:pt x="142494" y="1371600"/>
                  </a:lnTo>
                  <a:lnTo>
                    <a:pt x="142494" y="0"/>
                  </a:lnTo>
                  <a:close/>
                </a:path>
              </a:pathLst>
            </a:custGeom>
            <a:solidFill>
              <a:srgbClr val="0086AC"/>
            </a:solidFill>
          </p:spPr>
          <p:txBody>
            <a:bodyPr wrap="square" lIns="0" tIns="0" rIns="0" bIns="0" rtlCol="0"/>
            <a:lstStyle/>
            <a:p>
              <a:endParaRPr/>
            </a:p>
          </p:txBody>
        </p:sp>
        <p:sp>
          <p:nvSpPr>
            <p:cNvPr id="4" name="object 4"/>
            <p:cNvSpPr/>
            <p:nvPr/>
          </p:nvSpPr>
          <p:spPr>
            <a:xfrm>
              <a:off x="9001506" y="1371600"/>
              <a:ext cx="142875" cy="5486400"/>
            </a:xfrm>
            <a:custGeom>
              <a:avLst/>
              <a:gdLst/>
              <a:ahLst/>
              <a:cxnLst/>
              <a:rect l="l" t="t" r="r" b="b"/>
              <a:pathLst>
                <a:path w="142875" h="5486400">
                  <a:moveTo>
                    <a:pt x="142494" y="0"/>
                  </a:moveTo>
                  <a:lnTo>
                    <a:pt x="0" y="0"/>
                  </a:lnTo>
                  <a:lnTo>
                    <a:pt x="0" y="5486400"/>
                  </a:lnTo>
                  <a:lnTo>
                    <a:pt x="142494" y="5486400"/>
                  </a:lnTo>
                  <a:lnTo>
                    <a:pt x="142494" y="0"/>
                  </a:lnTo>
                  <a:close/>
                </a:path>
              </a:pathLst>
            </a:custGeom>
            <a:solidFill>
              <a:srgbClr val="566462"/>
            </a:solidFill>
          </p:spPr>
          <p:txBody>
            <a:bodyPr wrap="square" lIns="0" tIns="0" rIns="0" bIns="0" rtlCol="0"/>
            <a:lstStyle/>
            <a:p>
              <a:endParaRPr/>
            </a:p>
          </p:txBody>
        </p:sp>
        <p:pic>
          <p:nvPicPr>
            <p:cNvPr id="5" name="object 5"/>
            <p:cNvPicPr/>
            <p:nvPr/>
          </p:nvPicPr>
          <p:blipFill>
            <a:blip r:embed="rId2" cstate="print"/>
            <a:stretch>
              <a:fillRect/>
            </a:stretch>
          </p:blipFill>
          <p:spPr>
            <a:xfrm>
              <a:off x="4000500" y="0"/>
              <a:ext cx="5143500" cy="685799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357122" rIns="0" bIns="0" rtlCol="0">
            <a:spAutoFit/>
          </a:bodyPr>
          <a:lstStyle/>
          <a:p>
            <a:pPr marL="12700">
              <a:lnSpc>
                <a:spcPct val="100000"/>
              </a:lnSpc>
              <a:spcBef>
                <a:spcPts val="100"/>
              </a:spcBef>
            </a:pPr>
            <a:r>
              <a:rPr dirty="0"/>
              <a:t>Check</a:t>
            </a:r>
            <a:r>
              <a:rPr spc="-20" dirty="0"/>
              <a:t> </a:t>
            </a:r>
            <a:r>
              <a:rPr spc="-25" dirty="0"/>
              <a:t>in</a:t>
            </a:r>
          </a:p>
        </p:txBody>
      </p:sp>
      <p:sp>
        <p:nvSpPr>
          <p:cNvPr id="8" name="object 8"/>
          <p:cNvSpPr txBox="1"/>
          <p:nvPr/>
        </p:nvSpPr>
        <p:spPr>
          <a:xfrm>
            <a:off x="474218" y="2622550"/>
            <a:ext cx="2939415" cy="2159000"/>
          </a:xfrm>
          <a:prstGeom prst="rect">
            <a:avLst/>
          </a:prstGeom>
        </p:spPr>
        <p:txBody>
          <a:bodyPr vert="horz" wrap="square" lIns="0" tIns="12065" rIns="0" bIns="0" rtlCol="0">
            <a:spAutoFit/>
          </a:bodyPr>
          <a:lstStyle/>
          <a:p>
            <a:pPr marL="12700" marR="257810" algn="just">
              <a:lnSpc>
                <a:spcPct val="100000"/>
              </a:lnSpc>
              <a:spcBef>
                <a:spcPts val="95"/>
              </a:spcBef>
            </a:pPr>
            <a:r>
              <a:rPr sz="1400" dirty="0">
                <a:solidFill>
                  <a:srgbClr val="FFFFFF"/>
                </a:solidFill>
                <a:latin typeface="Arial"/>
                <a:cs typeface="Arial"/>
              </a:rPr>
              <a:t>Check</a:t>
            </a:r>
            <a:r>
              <a:rPr sz="1400" spc="-25" dirty="0">
                <a:solidFill>
                  <a:srgbClr val="FFFFFF"/>
                </a:solidFill>
                <a:latin typeface="Arial"/>
                <a:cs typeface="Arial"/>
              </a:rPr>
              <a:t> </a:t>
            </a:r>
            <a:r>
              <a:rPr sz="1400" dirty="0">
                <a:solidFill>
                  <a:srgbClr val="FFFFFF"/>
                </a:solidFill>
                <a:latin typeface="Arial"/>
                <a:cs typeface="Arial"/>
              </a:rPr>
              <a:t>in</a:t>
            </a:r>
            <a:r>
              <a:rPr sz="1400" spc="-15"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Moulin</a:t>
            </a:r>
            <a:r>
              <a:rPr sz="1400" spc="-25" dirty="0">
                <a:solidFill>
                  <a:srgbClr val="FFFFFF"/>
                </a:solidFill>
                <a:latin typeface="Arial"/>
                <a:cs typeface="Arial"/>
              </a:rPr>
              <a:t> </a:t>
            </a:r>
            <a:r>
              <a:rPr sz="1400" dirty="0">
                <a:solidFill>
                  <a:srgbClr val="FFFFFF"/>
                </a:solidFill>
                <a:latin typeface="Arial"/>
                <a:cs typeface="Arial"/>
              </a:rPr>
              <a:t>aux</a:t>
            </a:r>
            <a:r>
              <a:rPr sz="1400" spc="-20" dirty="0">
                <a:solidFill>
                  <a:srgbClr val="FFFFFF"/>
                </a:solidFill>
                <a:latin typeface="Arial"/>
                <a:cs typeface="Arial"/>
              </a:rPr>
              <a:t> </a:t>
            </a:r>
            <a:r>
              <a:rPr sz="1400" spc="-10" dirty="0">
                <a:solidFill>
                  <a:srgbClr val="FFFFFF"/>
                </a:solidFill>
                <a:latin typeface="Arial"/>
                <a:cs typeface="Arial"/>
              </a:rPr>
              <a:t>Draps </a:t>
            </a:r>
            <a:r>
              <a:rPr sz="1400" dirty="0">
                <a:solidFill>
                  <a:srgbClr val="FFFFFF"/>
                </a:solidFill>
                <a:latin typeface="Arial"/>
                <a:cs typeface="Arial"/>
              </a:rPr>
              <a:t>school</a:t>
            </a:r>
            <a:r>
              <a:rPr sz="1400" spc="-35" dirty="0">
                <a:solidFill>
                  <a:srgbClr val="FFFFFF"/>
                </a:solidFill>
                <a:latin typeface="Arial"/>
                <a:cs typeface="Arial"/>
              </a:rPr>
              <a:t> </a:t>
            </a:r>
            <a:r>
              <a:rPr sz="1400" dirty="0">
                <a:solidFill>
                  <a:srgbClr val="FFFFFF"/>
                </a:solidFill>
                <a:latin typeface="Arial"/>
                <a:cs typeface="Arial"/>
              </a:rPr>
              <a:t>centre</a:t>
            </a:r>
            <a:r>
              <a:rPr sz="1400" spc="-40" dirty="0">
                <a:solidFill>
                  <a:srgbClr val="FFFFFF"/>
                </a:solidFill>
                <a:latin typeface="Arial"/>
                <a:cs typeface="Arial"/>
              </a:rPr>
              <a:t> </a:t>
            </a:r>
            <a:r>
              <a:rPr sz="1400" dirty="0">
                <a:solidFill>
                  <a:srgbClr val="FFFFFF"/>
                </a:solidFill>
                <a:latin typeface="Arial"/>
                <a:cs typeface="Arial"/>
              </a:rPr>
              <a:t>where</a:t>
            </a:r>
            <a:r>
              <a:rPr sz="1400" spc="-30" dirty="0">
                <a:solidFill>
                  <a:srgbClr val="FFFFFF"/>
                </a:solidFill>
                <a:latin typeface="Arial"/>
                <a:cs typeface="Arial"/>
              </a:rPr>
              <a:t> </a:t>
            </a:r>
            <a:r>
              <a:rPr sz="1400" dirty="0">
                <a:solidFill>
                  <a:srgbClr val="FFFFFF"/>
                </a:solidFill>
                <a:latin typeface="Arial"/>
                <a:cs typeface="Arial"/>
              </a:rPr>
              <a:t>you</a:t>
            </a:r>
            <a:r>
              <a:rPr sz="1400" spc="-30" dirty="0">
                <a:solidFill>
                  <a:srgbClr val="FFFFFF"/>
                </a:solidFill>
                <a:latin typeface="Arial"/>
                <a:cs typeface="Arial"/>
              </a:rPr>
              <a:t> </a:t>
            </a:r>
            <a:r>
              <a:rPr sz="1400" dirty="0">
                <a:solidFill>
                  <a:srgbClr val="FFFFFF"/>
                </a:solidFill>
                <a:latin typeface="Arial"/>
                <a:cs typeface="Arial"/>
              </a:rPr>
              <a:t>will</a:t>
            </a:r>
            <a:r>
              <a:rPr sz="1400" spc="-10" dirty="0">
                <a:solidFill>
                  <a:srgbClr val="FFFFFF"/>
                </a:solidFill>
                <a:latin typeface="Arial"/>
                <a:cs typeface="Arial"/>
              </a:rPr>
              <a:t> </a:t>
            </a:r>
            <a:r>
              <a:rPr sz="1400" spc="-20" dirty="0">
                <a:solidFill>
                  <a:srgbClr val="FFFFFF"/>
                </a:solidFill>
                <a:latin typeface="Arial"/>
                <a:cs typeface="Arial"/>
              </a:rPr>
              <a:t>meet </a:t>
            </a:r>
            <a:r>
              <a:rPr sz="1400" spc="-10" dirty="0">
                <a:solidFill>
                  <a:srgbClr val="FFFFFF"/>
                </a:solidFill>
                <a:latin typeface="Arial"/>
                <a:cs typeface="Arial"/>
              </a:rPr>
              <a:t>your</a:t>
            </a:r>
            <a:r>
              <a:rPr sz="1400" spc="-95" dirty="0">
                <a:solidFill>
                  <a:srgbClr val="FFFFFF"/>
                </a:solidFill>
                <a:latin typeface="Arial"/>
                <a:cs typeface="Arial"/>
              </a:rPr>
              <a:t> </a:t>
            </a:r>
            <a:r>
              <a:rPr sz="1400" dirty="0">
                <a:solidFill>
                  <a:srgbClr val="FFFFFF"/>
                </a:solidFill>
                <a:latin typeface="Arial"/>
                <a:cs typeface="Arial"/>
              </a:rPr>
              <a:t>Animateur</a:t>
            </a:r>
            <a:r>
              <a:rPr sz="1400" spc="-15" dirty="0">
                <a:solidFill>
                  <a:srgbClr val="FFFFFF"/>
                </a:solidFill>
                <a:latin typeface="Arial"/>
                <a:cs typeface="Arial"/>
              </a:rPr>
              <a:t> </a:t>
            </a:r>
            <a:r>
              <a:rPr sz="1400" dirty="0">
                <a:solidFill>
                  <a:srgbClr val="FFFFFF"/>
                </a:solidFill>
                <a:latin typeface="Arial"/>
                <a:cs typeface="Arial"/>
              </a:rPr>
              <a:t>and</a:t>
            </a:r>
            <a:r>
              <a:rPr sz="1400" spc="-10" dirty="0">
                <a:solidFill>
                  <a:srgbClr val="FFFFFF"/>
                </a:solidFill>
                <a:latin typeface="Arial"/>
                <a:cs typeface="Arial"/>
              </a:rPr>
              <a:t> </a:t>
            </a:r>
            <a:r>
              <a:rPr sz="1400" dirty="0">
                <a:solidFill>
                  <a:srgbClr val="FFFFFF"/>
                </a:solidFill>
                <a:latin typeface="Arial"/>
                <a:cs typeface="Arial"/>
              </a:rPr>
              <a:t>get</a:t>
            </a:r>
            <a:r>
              <a:rPr sz="1400" spc="-10" dirty="0">
                <a:solidFill>
                  <a:srgbClr val="FFFFFF"/>
                </a:solidFill>
                <a:latin typeface="Arial"/>
                <a:cs typeface="Arial"/>
              </a:rPr>
              <a:t> settled</a:t>
            </a:r>
            <a:endParaRPr sz="1400">
              <a:latin typeface="Arial"/>
              <a:cs typeface="Arial"/>
            </a:endParaRPr>
          </a:p>
          <a:p>
            <a:pPr>
              <a:lnSpc>
                <a:spcPct val="100000"/>
              </a:lnSpc>
              <a:spcBef>
                <a:spcPts val="70"/>
              </a:spcBef>
            </a:pPr>
            <a:endParaRPr sz="1400">
              <a:latin typeface="Arial"/>
              <a:cs typeface="Arial"/>
            </a:endParaRPr>
          </a:p>
          <a:p>
            <a:pPr marL="12700" marR="5080">
              <a:lnSpc>
                <a:spcPct val="100000"/>
              </a:lnSpc>
            </a:pPr>
            <a:r>
              <a:rPr sz="1400" dirty="0">
                <a:solidFill>
                  <a:srgbClr val="FFFFFF"/>
                </a:solidFill>
                <a:latin typeface="Arial"/>
                <a:cs typeface="Arial"/>
              </a:rPr>
              <a:t>This</a:t>
            </a:r>
            <a:r>
              <a:rPr sz="1400" spc="-20" dirty="0">
                <a:solidFill>
                  <a:srgbClr val="FFFFFF"/>
                </a:solidFill>
                <a:latin typeface="Arial"/>
                <a:cs typeface="Arial"/>
              </a:rPr>
              <a:t> </a:t>
            </a:r>
            <a:r>
              <a:rPr sz="1400" dirty="0">
                <a:solidFill>
                  <a:srgbClr val="FFFFFF"/>
                </a:solidFill>
                <a:latin typeface="Arial"/>
                <a:cs typeface="Arial"/>
              </a:rPr>
              <a:t>centre</a:t>
            </a:r>
            <a:r>
              <a:rPr sz="1400" spc="-25" dirty="0">
                <a:solidFill>
                  <a:srgbClr val="FFFFFF"/>
                </a:solidFill>
                <a:latin typeface="Arial"/>
                <a:cs typeface="Arial"/>
              </a:rPr>
              <a:t> </a:t>
            </a:r>
            <a:r>
              <a:rPr sz="1400" dirty="0">
                <a:solidFill>
                  <a:srgbClr val="FFFFFF"/>
                </a:solidFill>
                <a:latin typeface="Arial"/>
                <a:cs typeface="Arial"/>
              </a:rPr>
              <a:t>is</a:t>
            </a:r>
            <a:r>
              <a:rPr sz="1400" spc="-5" dirty="0">
                <a:solidFill>
                  <a:srgbClr val="FFFFFF"/>
                </a:solidFill>
                <a:latin typeface="Arial"/>
                <a:cs typeface="Arial"/>
              </a:rPr>
              <a:t> </a:t>
            </a:r>
            <a:r>
              <a:rPr sz="1400" dirty="0">
                <a:solidFill>
                  <a:srgbClr val="FFFFFF"/>
                </a:solidFill>
                <a:latin typeface="Arial"/>
                <a:cs typeface="Arial"/>
              </a:rPr>
              <a:t>set</a:t>
            </a:r>
            <a:r>
              <a:rPr sz="1400" spc="-15" dirty="0">
                <a:solidFill>
                  <a:srgbClr val="FFFFFF"/>
                </a:solidFill>
                <a:latin typeface="Arial"/>
                <a:cs typeface="Arial"/>
              </a:rPr>
              <a:t> </a:t>
            </a:r>
            <a:r>
              <a:rPr sz="1400" dirty="0">
                <a:solidFill>
                  <a:srgbClr val="FFFFFF"/>
                </a:solidFill>
                <a:latin typeface="Arial"/>
                <a:cs typeface="Arial"/>
              </a:rPr>
              <a:t>in</a:t>
            </a:r>
            <a:r>
              <a:rPr sz="1400" spc="-5" dirty="0">
                <a:solidFill>
                  <a:srgbClr val="FFFFFF"/>
                </a:solidFill>
                <a:latin typeface="Arial"/>
                <a:cs typeface="Arial"/>
              </a:rPr>
              <a:t> </a:t>
            </a:r>
            <a:r>
              <a:rPr sz="1400" dirty="0">
                <a:solidFill>
                  <a:srgbClr val="FFFFFF"/>
                </a:solidFill>
                <a:latin typeface="Arial"/>
                <a:cs typeface="Arial"/>
              </a:rPr>
              <a:t>22</a:t>
            </a:r>
            <a:r>
              <a:rPr sz="1400" spc="-15" dirty="0">
                <a:solidFill>
                  <a:srgbClr val="FFFFFF"/>
                </a:solidFill>
                <a:latin typeface="Arial"/>
                <a:cs typeface="Arial"/>
              </a:rPr>
              <a:t> </a:t>
            </a:r>
            <a:r>
              <a:rPr sz="1400" dirty="0">
                <a:solidFill>
                  <a:srgbClr val="FFFFFF"/>
                </a:solidFill>
                <a:latin typeface="Arial"/>
                <a:cs typeface="Arial"/>
              </a:rPr>
              <a:t>acres</a:t>
            </a:r>
            <a:r>
              <a:rPr sz="1400" spc="-30" dirty="0">
                <a:solidFill>
                  <a:srgbClr val="FFFFFF"/>
                </a:solidFill>
                <a:latin typeface="Arial"/>
                <a:cs typeface="Arial"/>
              </a:rPr>
              <a:t> </a:t>
            </a:r>
            <a:r>
              <a:rPr sz="1400" spc="-25" dirty="0">
                <a:solidFill>
                  <a:srgbClr val="FFFFFF"/>
                </a:solidFill>
                <a:latin typeface="Arial"/>
                <a:cs typeface="Arial"/>
              </a:rPr>
              <a:t>of </a:t>
            </a:r>
            <a:r>
              <a:rPr sz="1400" dirty="0">
                <a:solidFill>
                  <a:srgbClr val="FFFFFF"/>
                </a:solidFill>
                <a:latin typeface="Arial"/>
                <a:cs typeface="Arial"/>
              </a:rPr>
              <a:t>peaceful</a:t>
            </a:r>
            <a:r>
              <a:rPr sz="1400" spc="-45" dirty="0">
                <a:solidFill>
                  <a:srgbClr val="FFFFFF"/>
                </a:solidFill>
                <a:latin typeface="Arial"/>
                <a:cs typeface="Arial"/>
              </a:rPr>
              <a:t> </a:t>
            </a:r>
            <a:r>
              <a:rPr sz="1400" dirty="0">
                <a:solidFill>
                  <a:srgbClr val="FFFFFF"/>
                </a:solidFill>
                <a:latin typeface="Arial"/>
                <a:cs typeface="Arial"/>
              </a:rPr>
              <a:t>green</a:t>
            </a:r>
            <a:r>
              <a:rPr sz="1400" spc="-50" dirty="0">
                <a:solidFill>
                  <a:srgbClr val="FFFFFF"/>
                </a:solidFill>
                <a:latin typeface="Arial"/>
                <a:cs typeface="Arial"/>
              </a:rPr>
              <a:t> </a:t>
            </a:r>
            <a:r>
              <a:rPr sz="1400" dirty="0">
                <a:solidFill>
                  <a:srgbClr val="FFFFFF"/>
                </a:solidFill>
                <a:latin typeface="Arial"/>
                <a:cs typeface="Arial"/>
              </a:rPr>
              <a:t>fields</a:t>
            </a:r>
            <a:r>
              <a:rPr sz="1400" spc="-40" dirty="0">
                <a:solidFill>
                  <a:srgbClr val="FFFFFF"/>
                </a:solidFill>
                <a:latin typeface="Arial"/>
                <a:cs typeface="Arial"/>
              </a:rPr>
              <a:t> </a:t>
            </a:r>
            <a:r>
              <a:rPr sz="1400" dirty="0">
                <a:solidFill>
                  <a:srgbClr val="FFFFFF"/>
                </a:solidFill>
                <a:latin typeface="Arial"/>
                <a:cs typeface="Arial"/>
              </a:rPr>
              <a:t>with</a:t>
            </a:r>
            <a:r>
              <a:rPr sz="1400" spc="-25" dirty="0">
                <a:solidFill>
                  <a:srgbClr val="FFFFFF"/>
                </a:solidFill>
                <a:latin typeface="Arial"/>
                <a:cs typeface="Arial"/>
              </a:rPr>
              <a:t> </a:t>
            </a:r>
            <a:r>
              <a:rPr sz="1400" dirty="0">
                <a:solidFill>
                  <a:srgbClr val="FFFFFF"/>
                </a:solidFill>
                <a:latin typeface="Arial"/>
                <a:cs typeface="Arial"/>
              </a:rPr>
              <a:t>plenty</a:t>
            </a:r>
            <a:r>
              <a:rPr sz="1400" spc="-45" dirty="0">
                <a:solidFill>
                  <a:srgbClr val="FFFFFF"/>
                </a:solidFill>
                <a:latin typeface="Arial"/>
                <a:cs typeface="Arial"/>
              </a:rPr>
              <a:t> </a:t>
            </a:r>
            <a:r>
              <a:rPr sz="1400" spc="-25" dirty="0">
                <a:solidFill>
                  <a:srgbClr val="FFFFFF"/>
                </a:solidFill>
                <a:latin typeface="Arial"/>
                <a:cs typeface="Arial"/>
              </a:rPr>
              <a:t>of </a:t>
            </a:r>
            <a:r>
              <a:rPr sz="1400" dirty="0">
                <a:solidFill>
                  <a:srgbClr val="FFFFFF"/>
                </a:solidFill>
                <a:latin typeface="Arial"/>
                <a:cs typeface="Arial"/>
              </a:rPr>
              <a:t>space</a:t>
            </a:r>
            <a:r>
              <a:rPr sz="1400" spc="-50" dirty="0">
                <a:solidFill>
                  <a:srgbClr val="FFFFFF"/>
                </a:solidFill>
                <a:latin typeface="Arial"/>
                <a:cs typeface="Arial"/>
              </a:rPr>
              <a:t> </a:t>
            </a:r>
            <a:r>
              <a:rPr sz="1400" dirty="0">
                <a:solidFill>
                  <a:srgbClr val="FFFFFF"/>
                </a:solidFill>
                <a:latin typeface="Arial"/>
                <a:cs typeface="Arial"/>
              </a:rPr>
              <a:t>to</a:t>
            </a:r>
            <a:r>
              <a:rPr sz="1400" spc="-35" dirty="0">
                <a:solidFill>
                  <a:srgbClr val="FFFFFF"/>
                </a:solidFill>
                <a:latin typeface="Arial"/>
                <a:cs typeface="Arial"/>
              </a:rPr>
              <a:t> </a:t>
            </a:r>
            <a:r>
              <a:rPr sz="1400" dirty="0">
                <a:solidFill>
                  <a:srgbClr val="FFFFFF"/>
                </a:solidFill>
                <a:latin typeface="Arial"/>
                <a:cs typeface="Arial"/>
              </a:rPr>
              <a:t>wander</a:t>
            </a:r>
            <a:r>
              <a:rPr sz="1400" spc="-45" dirty="0">
                <a:solidFill>
                  <a:srgbClr val="FFFFFF"/>
                </a:solidFill>
                <a:latin typeface="Arial"/>
                <a:cs typeface="Arial"/>
              </a:rPr>
              <a:t> </a:t>
            </a:r>
            <a:r>
              <a:rPr sz="1400" dirty="0">
                <a:solidFill>
                  <a:srgbClr val="FFFFFF"/>
                </a:solidFill>
                <a:latin typeface="Arial"/>
                <a:cs typeface="Arial"/>
              </a:rPr>
              <a:t>safely.</a:t>
            </a:r>
            <a:r>
              <a:rPr sz="1400" spc="310" dirty="0">
                <a:solidFill>
                  <a:srgbClr val="FFFFFF"/>
                </a:solidFill>
                <a:latin typeface="Arial"/>
                <a:cs typeface="Arial"/>
              </a:rPr>
              <a:t> </a:t>
            </a:r>
            <a:r>
              <a:rPr sz="1400" dirty="0">
                <a:solidFill>
                  <a:srgbClr val="FFFFFF"/>
                </a:solidFill>
                <a:latin typeface="Arial"/>
                <a:cs typeface="Arial"/>
              </a:rPr>
              <a:t>During</a:t>
            </a:r>
            <a:r>
              <a:rPr sz="1400" spc="-40" dirty="0">
                <a:solidFill>
                  <a:srgbClr val="FFFFFF"/>
                </a:solidFill>
                <a:latin typeface="Arial"/>
                <a:cs typeface="Arial"/>
              </a:rPr>
              <a:t> </a:t>
            </a:r>
            <a:r>
              <a:rPr sz="1400" spc="-20" dirty="0">
                <a:solidFill>
                  <a:srgbClr val="FFFFFF"/>
                </a:solidFill>
                <a:latin typeface="Arial"/>
                <a:cs typeface="Arial"/>
              </a:rPr>
              <a:t>term </a:t>
            </a:r>
            <a:r>
              <a:rPr sz="1400" dirty="0">
                <a:solidFill>
                  <a:srgbClr val="FFFFFF"/>
                </a:solidFill>
                <a:latin typeface="Arial"/>
                <a:cs typeface="Arial"/>
              </a:rPr>
              <a:t>time,</a:t>
            </a:r>
            <a:r>
              <a:rPr sz="1400" spc="-20" dirty="0">
                <a:solidFill>
                  <a:srgbClr val="FFFFFF"/>
                </a:solidFill>
                <a:latin typeface="Arial"/>
                <a:cs typeface="Arial"/>
              </a:rPr>
              <a:t> </a:t>
            </a:r>
            <a:r>
              <a:rPr sz="1400" dirty="0">
                <a:solidFill>
                  <a:srgbClr val="FFFFFF"/>
                </a:solidFill>
                <a:latin typeface="Arial"/>
                <a:cs typeface="Arial"/>
              </a:rPr>
              <a:t>it</a:t>
            </a:r>
            <a:r>
              <a:rPr sz="1400" spc="-15" dirty="0">
                <a:solidFill>
                  <a:srgbClr val="FFFFFF"/>
                </a:solidFill>
                <a:latin typeface="Arial"/>
                <a:cs typeface="Arial"/>
              </a:rPr>
              <a:t> </a:t>
            </a:r>
            <a:r>
              <a:rPr sz="1400" dirty="0">
                <a:solidFill>
                  <a:srgbClr val="FFFFFF"/>
                </a:solidFill>
                <a:latin typeface="Arial"/>
                <a:cs typeface="Arial"/>
              </a:rPr>
              <a:t>is</a:t>
            </a:r>
            <a:r>
              <a:rPr sz="1400" spc="-15" dirty="0">
                <a:solidFill>
                  <a:srgbClr val="FFFFFF"/>
                </a:solidFill>
                <a:latin typeface="Arial"/>
                <a:cs typeface="Arial"/>
              </a:rPr>
              <a:t> </a:t>
            </a:r>
            <a:r>
              <a:rPr sz="1400" dirty="0">
                <a:solidFill>
                  <a:srgbClr val="FFFFFF"/>
                </a:solidFill>
                <a:latin typeface="Arial"/>
                <a:cs typeface="Arial"/>
              </a:rPr>
              <a:t>exclusively</a:t>
            </a:r>
            <a:r>
              <a:rPr sz="1400" spc="-30" dirty="0">
                <a:solidFill>
                  <a:srgbClr val="FFFFFF"/>
                </a:solidFill>
                <a:latin typeface="Arial"/>
                <a:cs typeface="Arial"/>
              </a:rPr>
              <a:t> </a:t>
            </a:r>
            <a:r>
              <a:rPr sz="1400" dirty="0">
                <a:solidFill>
                  <a:srgbClr val="FFFFFF"/>
                </a:solidFill>
                <a:latin typeface="Arial"/>
                <a:cs typeface="Arial"/>
              </a:rPr>
              <a:t>for</a:t>
            </a:r>
            <a:r>
              <a:rPr sz="1400" spc="-20"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use</a:t>
            </a:r>
            <a:r>
              <a:rPr sz="1400" spc="-20" dirty="0">
                <a:solidFill>
                  <a:srgbClr val="FFFFFF"/>
                </a:solidFill>
                <a:latin typeface="Arial"/>
                <a:cs typeface="Arial"/>
              </a:rPr>
              <a:t> </a:t>
            </a:r>
            <a:r>
              <a:rPr sz="1400" spc="-25" dirty="0">
                <a:solidFill>
                  <a:srgbClr val="FFFFFF"/>
                </a:solidFill>
                <a:latin typeface="Arial"/>
                <a:cs typeface="Arial"/>
              </a:rPr>
              <a:t>of </a:t>
            </a:r>
            <a:r>
              <a:rPr sz="1400" dirty="0">
                <a:solidFill>
                  <a:srgbClr val="FFFFFF"/>
                </a:solidFill>
                <a:latin typeface="Arial"/>
                <a:cs typeface="Arial"/>
              </a:rPr>
              <a:t>school</a:t>
            </a:r>
            <a:r>
              <a:rPr sz="1400" spc="-30" dirty="0">
                <a:solidFill>
                  <a:srgbClr val="FFFFFF"/>
                </a:solidFill>
                <a:latin typeface="Arial"/>
                <a:cs typeface="Arial"/>
              </a:rPr>
              <a:t> </a:t>
            </a:r>
            <a:r>
              <a:rPr sz="1400" dirty="0">
                <a:solidFill>
                  <a:srgbClr val="FFFFFF"/>
                </a:solidFill>
                <a:latin typeface="Arial"/>
                <a:cs typeface="Arial"/>
              </a:rPr>
              <a:t>groups</a:t>
            </a:r>
            <a:r>
              <a:rPr sz="1400" spc="-30" dirty="0">
                <a:solidFill>
                  <a:srgbClr val="FFFFFF"/>
                </a:solidFill>
                <a:latin typeface="Arial"/>
                <a:cs typeface="Arial"/>
              </a:rPr>
              <a:t> </a:t>
            </a:r>
            <a:r>
              <a:rPr sz="1400" dirty="0">
                <a:solidFill>
                  <a:srgbClr val="FFFFFF"/>
                </a:solidFill>
                <a:latin typeface="Arial"/>
                <a:cs typeface="Arial"/>
              </a:rPr>
              <a:t>meaning</a:t>
            </a:r>
            <a:r>
              <a:rPr sz="1400" spc="-35" dirty="0">
                <a:solidFill>
                  <a:srgbClr val="FFFFFF"/>
                </a:solidFill>
                <a:latin typeface="Arial"/>
                <a:cs typeface="Arial"/>
              </a:rPr>
              <a:t> </a:t>
            </a:r>
            <a:r>
              <a:rPr sz="1400" dirty="0">
                <a:solidFill>
                  <a:srgbClr val="FFFFFF"/>
                </a:solidFill>
                <a:latin typeface="Arial"/>
                <a:cs typeface="Arial"/>
              </a:rPr>
              <a:t>there</a:t>
            </a:r>
            <a:r>
              <a:rPr sz="1400" spc="-30" dirty="0">
                <a:solidFill>
                  <a:srgbClr val="FFFFFF"/>
                </a:solidFill>
                <a:latin typeface="Arial"/>
                <a:cs typeface="Arial"/>
              </a:rPr>
              <a:t> </a:t>
            </a:r>
            <a:r>
              <a:rPr sz="1400" dirty="0">
                <a:solidFill>
                  <a:srgbClr val="FFFFFF"/>
                </a:solidFill>
                <a:latin typeface="Arial"/>
                <a:cs typeface="Arial"/>
              </a:rPr>
              <a:t>are</a:t>
            </a:r>
            <a:r>
              <a:rPr sz="1400" spc="-25" dirty="0">
                <a:solidFill>
                  <a:srgbClr val="FFFFFF"/>
                </a:solidFill>
                <a:latin typeface="Arial"/>
                <a:cs typeface="Arial"/>
              </a:rPr>
              <a:t> few </a:t>
            </a:r>
            <a:r>
              <a:rPr sz="1400" dirty="0">
                <a:solidFill>
                  <a:srgbClr val="FFFFFF"/>
                </a:solidFill>
                <a:latin typeface="Arial"/>
                <a:cs typeface="Arial"/>
              </a:rPr>
              <a:t>other</a:t>
            </a:r>
            <a:r>
              <a:rPr sz="1400" spc="-45" dirty="0">
                <a:solidFill>
                  <a:srgbClr val="FFFFFF"/>
                </a:solidFill>
                <a:latin typeface="Arial"/>
                <a:cs typeface="Arial"/>
              </a:rPr>
              <a:t> </a:t>
            </a:r>
            <a:r>
              <a:rPr sz="1400" dirty="0">
                <a:solidFill>
                  <a:srgbClr val="FFFFFF"/>
                </a:solidFill>
                <a:latin typeface="Arial"/>
                <a:cs typeface="Arial"/>
              </a:rPr>
              <a:t>distractions</a:t>
            </a:r>
            <a:r>
              <a:rPr sz="1400" spc="-40" dirty="0">
                <a:solidFill>
                  <a:srgbClr val="FFFFFF"/>
                </a:solidFill>
                <a:latin typeface="Arial"/>
                <a:cs typeface="Arial"/>
              </a:rPr>
              <a:t> </a:t>
            </a:r>
            <a:r>
              <a:rPr sz="1400" dirty="0">
                <a:solidFill>
                  <a:srgbClr val="FFFFFF"/>
                </a:solidFill>
                <a:latin typeface="Arial"/>
                <a:cs typeface="Arial"/>
              </a:rPr>
              <a:t>for</a:t>
            </a:r>
            <a:r>
              <a:rPr sz="1400" spc="-30" dirty="0">
                <a:solidFill>
                  <a:srgbClr val="FFFFFF"/>
                </a:solidFill>
                <a:latin typeface="Arial"/>
                <a:cs typeface="Arial"/>
              </a:rPr>
              <a:t> </a:t>
            </a:r>
            <a:r>
              <a:rPr sz="1400" spc="-10" dirty="0">
                <a:solidFill>
                  <a:srgbClr val="FFFFFF"/>
                </a:solidFill>
                <a:latin typeface="Arial"/>
                <a:cs typeface="Arial"/>
              </a:rPr>
              <a:t>students</a:t>
            </a:r>
            <a:endParaRPr sz="1400">
              <a:latin typeface="Arial"/>
              <a:cs typeface="Arial"/>
            </a:endParaRPr>
          </a:p>
        </p:txBody>
      </p:sp>
      <p:pic>
        <p:nvPicPr>
          <p:cNvPr id="9" name="object 9"/>
          <p:cNvPicPr/>
          <p:nvPr/>
        </p:nvPicPr>
        <p:blipFill>
          <a:blip r:embed="rId3" cstate="print"/>
          <a:stretch>
            <a:fillRect/>
          </a:stretch>
        </p:blipFill>
        <p:spPr>
          <a:xfrm>
            <a:off x="7812023" y="260604"/>
            <a:ext cx="979170" cy="9784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26408" y="0"/>
            <a:ext cx="5117592"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2134870" cy="1013460"/>
          </a:xfrm>
          <a:prstGeom prst="rect">
            <a:avLst/>
          </a:prstGeom>
        </p:spPr>
        <p:txBody>
          <a:bodyPr vert="horz" wrap="square" lIns="0" tIns="118110" rIns="0" bIns="0" rtlCol="0">
            <a:spAutoFit/>
          </a:bodyPr>
          <a:lstStyle/>
          <a:p>
            <a:pPr marL="12700" marR="5080">
              <a:lnSpc>
                <a:spcPts val="3460"/>
              </a:lnSpc>
              <a:spcBef>
                <a:spcPts val="930"/>
              </a:spcBef>
            </a:pPr>
            <a:r>
              <a:rPr spc="-10" dirty="0"/>
              <a:t>Boulogne </a:t>
            </a:r>
            <a:r>
              <a:rPr dirty="0"/>
              <a:t>town</a:t>
            </a:r>
            <a:r>
              <a:rPr spc="-85" dirty="0"/>
              <a:t> </a:t>
            </a:r>
            <a:r>
              <a:rPr spc="-10" dirty="0"/>
              <a:t>trail</a:t>
            </a:r>
          </a:p>
        </p:txBody>
      </p:sp>
      <p:sp>
        <p:nvSpPr>
          <p:cNvPr id="8" name="object 8"/>
          <p:cNvSpPr txBox="1"/>
          <p:nvPr/>
        </p:nvSpPr>
        <p:spPr>
          <a:xfrm>
            <a:off x="474218" y="2622550"/>
            <a:ext cx="2990215" cy="1945639"/>
          </a:xfrm>
          <a:prstGeom prst="rect">
            <a:avLst/>
          </a:prstGeom>
        </p:spPr>
        <p:txBody>
          <a:bodyPr vert="horz" wrap="square" lIns="0" tIns="12065" rIns="0" bIns="0" rtlCol="0">
            <a:spAutoFit/>
          </a:bodyPr>
          <a:lstStyle/>
          <a:p>
            <a:pPr marL="12700" marR="38735">
              <a:lnSpc>
                <a:spcPct val="100000"/>
              </a:lnSpc>
              <a:spcBef>
                <a:spcPts val="95"/>
              </a:spcBef>
            </a:pPr>
            <a:r>
              <a:rPr sz="1400" spc="-20" dirty="0">
                <a:solidFill>
                  <a:srgbClr val="FFFFFF"/>
                </a:solidFill>
                <a:latin typeface="Arial"/>
                <a:cs typeface="Arial"/>
              </a:rPr>
              <a:t>Your</a:t>
            </a:r>
            <a:r>
              <a:rPr sz="1400" spc="-40" dirty="0">
                <a:solidFill>
                  <a:srgbClr val="FFFFFF"/>
                </a:solidFill>
                <a:latin typeface="Arial"/>
                <a:cs typeface="Arial"/>
              </a:rPr>
              <a:t> </a:t>
            </a:r>
            <a:r>
              <a:rPr sz="1400" dirty="0">
                <a:solidFill>
                  <a:srgbClr val="FFFFFF"/>
                </a:solidFill>
                <a:latin typeface="Arial"/>
                <a:cs typeface="Arial"/>
              </a:rPr>
              <a:t>animateur</a:t>
            </a:r>
            <a:r>
              <a:rPr sz="1400" spc="-45" dirty="0">
                <a:solidFill>
                  <a:srgbClr val="FFFFFF"/>
                </a:solidFill>
                <a:latin typeface="Arial"/>
                <a:cs typeface="Arial"/>
              </a:rPr>
              <a:t> </a:t>
            </a:r>
            <a:r>
              <a:rPr sz="1400" dirty="0">
                <a:solidFill>
                  <a:srgbClr val="FFFFFF"/>
                </a:solidFill>
                <a:latin typeface="Arial"/>
                <a:cs typeface="Arial"/>
              </a:rPr>
              <a:t>organises</a:t>
            </a:r>
            <a:r>
              <a:rPr sz="1400" spc="-45" dirty="0">
                <a:solidFill>
                  <a:srgbClr val="FFFFFF"/>
                </a:solidFill>
                <a:latin typeface="Arial"/>
                <a:cs typeface="Arial"/>
              </a:rPr>
              <a:t> </a:t>
            </a:r>
            <a:r>
              <a:rPr sz="1400" dirty="0">
                <a:solidFill>
                  <a:srgbClr val="FFFFFF"/>
                </a:solidFill>
                <a:latin typeface="Arial"/>
                <a:cs typeface="Arial"/>
              </a:rPr>
              <a:t>this</a:t>
            </a:r>
            <a:r>
              <a:rPr sz="1400" spc="-35" dirty="0">
                <a:solidFill>
                  <a:srgbClr val="FFFFFF"/>
                </a:solidFill>
                <a:latin typeface="Arial"/>
                <a:cs typeface="Arial"/>
              </a:rPr>
              <a:t> </a:t>
            </a:r>
            <a:r>
              <a:rPr sz="1400" spc="-10" dirty="0">
                <a:solidFill>
                  <a:srgbClr val="FFFFFF"/>
                </a:solidFill>
                <a:latin typeface="Arial"/>
                <a:cs typeface="Arial"/>
              </a:rPr>
              <a:t>activity </a:t>
            </a:r>
            <a:r>
              <a:rPr sz="1400" dirty="0">
                <a:solidFill>
                  <a:srgbClr val="FFFFFF"/>
                </a:solidFill>
                <a:latin typeface="Arial"/>
                <a:cs typeface="Arial"/>
              </a:rPr>
              <a:t>with</a:t>
            </a:r>
            <a:r>
              <a:rPr sz="1400" spc="-30" dirty="0">
                <a:solidFill>
                  <a:srgbClr val="FFFFFF"/>
                </a:solidFill>
                <a:latin typeface="Arial"/>
                <a:cs typeface="Arial"/>
              </a:rPr>
              <a:t> </a:t>
            </a:r>
            <a:r>
              <a:rPr sz="1400" dirty="0">
                <a:solidFill>
                  <a:srgbClr val="FFFFFF"/>
                </a:solidFill>
                <a:latin typeface="Arial"/>
                <a:cs typeface="Arial"/>
              </a:rPr>
              <a:t>our</a:t>
            </a:r>
            <a:r>
              <a:rPr sz="1400" spc="-40" dirty="0">
                <a:solidFill>
                  <a:srgbClr val="FFFFFF"/>
                </a:solidFill>
                <a:latin typeface="Arial"/>
                <a:cs typeface="Arial"/>
              </a:rPr>
              <a:t> </a:t>
            </a:r>
            <a:r>
              <a:rPr sz="1400" dirty="0">
                <a:solidFill>
                  <a:srgbClr val="FFFFFF"/>
                </a:solidFill>
                <a:latin typeface="Arial"/>
                <a:cs typeface="Arial"/>
              </a:rPr>
              <a:t>tailor</a:t>
            </a:r>
            <a:r>
              <a:rPr sz="1400" spc="-40" dirty="0">
                <a:solidFill>
                  <a:srgbClr val="FFFFFF"/>
                </a:solidFill>
                <a:latin typeface="Arial"/>
                <a:cs typeface="Arial"/>
              </a:rPr>
              <a:t> </a:t>
            </a:r>
            <a:r>
              <a:rPr sz="1400" dirty="0">
                <a:solidFill>
                  <a:srgbClr val="FFFFFF"/>
                </a:solidFill>
                <a:latin typeface="Arial"/>
                <a:cs typeface="Arial"/>
              </a:rPr>
              <a:t>made</a:t>
            </a:r>
            <a:r>
              <a:rPr sz="1400" spc="-65" dirty="0">
                <a:solidFill>
                  <a:srgbClr val="FFFFFF"/>
                </a:solidFill>
                <a:latin typeface="Arial"/>
                <a:cs typeface="Arial"/>
              </a:rPr>
              <a:t> </a:t>
            </a:r>
            <a:r>
              <a:rPr sz="1400" spc="-30" dirty="0">
                <a:solidFill>
                  <a:srgbClr val="FFFFFF"/>
                </a:solidFill>
                <a:latin typeface="Arial"/>
                <a:cs typeface="Arial"/>
              </a:rPr>
              <a:t>Town </a:t>
            </a:r>
            <a:r>
              <a:rPr sz="1400" spc="-20" dirty="0">
                <a:solidFill>
                  <a:srgbClr val="FFFFFF"/>
                </a:solidFill>
                <a:latin typeface="Arial"/>
                <a:cs typeface="Arial"/>
              </a:rPr>
              <a:t>trail </a:t>
            </a:r>
            <a:r>
              <a:rPr sz="1400" dirty="0">
                <a:solidFill>
                  <a:srgbClr val="FFFFFF"/>
                </a:solidFill>
                <a:latin typeface="Arial"/>
                <a:cs typeface="Arial"/>
              </a:rPr>
              <a:t>requiring</a:t>
            </a:r>
            <a:r>
              <a:rPr sz="1400" spc="-40"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students</a:t>
            </a:r>
            <a:r>
              <a:rPr sz="1400" spc="-35" dirty="0">
                <a:solidFill>
                  <a:srgbClr val="FFFFFF"/>
                </a:solidFill>
                <a:latin typeface="Arial"/>
                <a:cs typeface="Arial"/>
              </a:rPr>
              <a:t> </a:t>
            </a:r>
            <a:r>
              <a:rPr sz="1400" dirty="0">
                <a:solidFill>
                  <a:srgbClr val="FFFFFF"/>
                </a:solidFill>
                <a:latin typeface="Arial"/>
                <a:cs typeface="Arial"/>
              </a:rPr>
              <a:t>to</a:t>
            </a:r>
            <a:r>
              <a:rPr sz="1400" spc="-20" dirty="0">
                <a:solidFill>
                  <a:srgbClr val="FFFFFF"/>
                </a:solidFill>
                <a:latin typeface="Arial"/>
                <a:cs typeface="Arial"/>
              </a:rPr>
              <a:t> read, </a:t>
            </a:r>
            <a:r>
              <a:rPr sz="1400" dirty="0">
                <a:solidFill>
                  <a:srgbClr val="FFFFFF"/>
                </a:solidFill>
                <a:latin typeface="Arial"/>
                <a:cs typeface="Arial"/>
              </a:rPr>
              <a:t>understand</a:t>
            </a:r>
            <a:r>
              <a:rPr sz="1400" spc="-50" dirty="0">
                <a:solidFill>
                  <a:srgbClr val="FFFFFF"/>
                </a:solidFill>
                <a:latin typeface="Arial"/>
                <a:cs typeface="Arial"/>
              </a:rPr>
              <a:t> </a:t>
            </a:r>
            <a:r>
              <a:rPr sz="1400" dirty="0">
                <a:solidFill>
                  <a:srgbClr val="FFFFFF"/>
                </a:solidFill>
                <a:latin typeface="Arial"/>
                <a:cs typeface="Arial"/>
              </a:rPr>
              <a:t>and</a:t>
            </a:r>
            <a:r>
              <a:rPr sz="1400" spc="-35" dirty="0">
                <a:solidFill>
                  <a:srgbClr val="FFFFFF"/>
                </a:solidFill>
                <a:latin typeface="Arial"/>
                <a:cs typeface="Arial"/>
              </a:rPr>
              <a:t> </a:t>
            </a:r>
            <a:r>
              <a:rPr sz="1400" dirty="0">
                <a:solidFill>
                  <a:srgbClr val="FFFFFF"/>
                </a:solidFill>
                <a:latin typeface="Arial"/>
                <a:cs typeface="Arial"/>
              </a:rPr>
              <a:t>speak</a:t>
            </a:r>
            <a:r>
              <a:rPr sz="1400" spc="-35" dirty="0">
                <a:solidFill>
                  <a:srgbClr val="FFFFFF"/>
                </a:solidFill>
                <a:latin typeface="Arial"/>
                <a:cs typeface="Arial"/>
              </a:rPr>
              <a:t> </a:t>
            </a:r>
            <a:r>
              <a:rPr sz="1400" spc="-10" dirty="0">
                <a:solidFill>
                  <a:srgbClr val="FFFFFF"/>
                </a:solidFill>
                <a:latin typeface="Arial"/>
                <a:cs typeface="Arial"/>
              </a:rPr>
              <a:t>French</a:t>
            </a:r>
            <a:endParaRPr sz="1400">
              <a:latin typeface="Arial"/>
              <a:cs typeface="Arial"/>
            </a:endParaRPr>
          </a:p>
          <a:p>
            <a:pPr>
              <a:lnSpc>
                <a:spcPct val="100000"/>
              </a:lnSpc>
              <a:spcBef>
                <a:spcPts val="75"/>
              </a:spcBef>
            </a:pPr>
            <a:endParaRPr sz="1400">
              <a:latin typeface="Arial"/>
              <a:cs typeface="Arial"/>
            </a:endParaRPr>
          </a:p>
          <a:p>
            <a:pPr marL="12700" marR="5080">
              <a:lnSpc>
                <a:spcPct val="100000"/>
              </a:lnSpc>
            </a:pP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largest</a:t>
            </a:r>
            <a:r>
              <a:rPr sz="1400" spc="-35" dirty="0">
                <a:solidFill>
                  <a:srgbClr val="FFFFFF"/>
                </a:solidFill>
                <a:latin typeface="Arial"/>
                <a:cs typeface="Arial"/>
              </a:rPr>
              <a:t> </a:t>
            </a:r>
            <a:r>
              <a:rPr sz="1400" dirty="0">
                <a:solidFill>
                  <a:srgbClr val="FFFFFF"/>
                </a:solidFill>
                <a:latin typeface="Arial"/>
                <a:cs typeface="Arial"/>
              </a:rPr>
              <a:t>fishing</a:t>
            </a:r>
            <a:r>
              <a:rPr sz="1400" spc="-25" dirty="0">
                <a:solidFill>
                  <a:srgbClr val="FFFFFF"/>
                </a:solidFill>
                <a:latin typeface="Arial"/>
                <a:cs typeface="Arial"/>
              </a:rPr>
              <a:t> </a:t>
            </a:r>
            <a:r>
              <a:rPr sz="1400" dirty="0">
                <a:solidFill>
                  <a:srgbClr val="FFFFFF"/>
                </a:solidFill>
                <a:latin typeface="Arial"/>
                <a:cs typeface="Arial"/>
              </a:rPr>
              <a:t>port</a:t>
            </a:r>
            <a:r>
              <a:rPr sz="1400" spc="-30" dirty="0">
                <a:solidFill>
                  <a:srgbClr val="FFFFFF"/>
                </a:solidFill>
                <a:latin typeface="Arial"/>
                <a:cs typeface="Arial"/>
              </a:rPr>
              <a:t> </a:t>
            </a:r>
            <a:r>
              <a:rPr sz="1400" dirty="0">
                <a:solidFill>
                  <a:srgbClr val="FFFFFF"/>
                </a:solidFill>
                <a:latin typeface="Arial"/>
                <a:cs typeface="Arial"/>
              </a:rPr>
              <a:t>in</a:t>
            </a:r>
            <a:r>
              <a:rPr sz="1400" spc="-15" dirty="0">
                <a:solidFill>
                  <a:srgbClr val="FFFFFF"/>
                </a:solidFill>
                <a:latin typeface="Arial"/>
                <a:cs typeface="Arial"/>
              </a:rPr>
              <a:t> </a:t>
            </a:r>
            <a:r>
              <a:rPr sz="1400" spc="-10" dirty="0">
                <a:solidFill>
                  <a:srgbClr val="FFFFFF"/>
                </a:solidFill>
                <a:latin typeface="Arial"/>
                <a:cs typeface="Arial"/>
              </a:rPr>
              <a:t>France, </a:t>
            </a:r>
            <a:r>
              <a:rPr sz="1400" dirty="0">
                <a:solidFill>
                  <a:srgbClr val="FFFFFF"/>
                </a:solidFill>
                <a:latin typeface="Arial"/>
                <a:cs typeface="Arial"/>
              </a:rPr>
              <a:t>Boulogne</a:t>
            </a:r>
            <a:r>
              <a:rPr sz="1400" spc="-45" dirty="0">
                <a:solidFill>
                  <a:srgbClr val="FFFFFF"/>
                </a:solidFill>
                <a:latin typeface="Arial"/>
                <a:cs typeface="Arial"/>
              </a:rPr>
              <a:t> </a:t>
            </a:r>
            <a:r>
              <a:rPr sz="1400" dirty="0">
                <a:solidFill>
                  <a:srgbClr val="FFFFFF"/>
                </a:solidFill>
                <a:latin typeface="Arial"/>
                <a:cs typeface="Arial"/>
              </a:rPr>
              <a:t>has</a:t>
            </a:r>
            <a:r>
              <a:rPr sz="1400" spc="-30" dirty="0">
                <a:solidFill>
                  <a:srgbClr val="FFFFFF"/>
                </a:solidFill>
                <a:latin typeface="Arial"/>
                <a:cs typeface="Arial"/>
              </a:rPr>
              <a:t> </a:t>
            </a:r>
            <a:r>
              <a:rPr sz="1400" dirty="0">
                <a:solidFill>
                  <a:srgbClr val="FFFFFF"/>
                </a:solidFill>
                <a:latin typeface="Arial"/>
                <a:cs typeface="Arial"/>
              </a:rPr>
              <a:t>a</a:t>
            </a:r>
            <a:r>
              <a:rPr sz="1400" spc="-35" dirty="0">
                <a:solidFill>
                  <a:srgbClr val="FFFFFF"/>
                </a:solidFill>
                <a:latin typeface="Arial"/>
                <a:cs typeface="Arial"/>
              </a:rPr>
              <a:t> </a:t>
            </a:r>
            <a:r>
              <a:rPr sz="1400" dirty="0">
                <a:solidFill>
                  <a:srgbClr val="FFFFFF"/>
                </a:solidFill>
                <a:latin typeface="Arial"/>
                <a:cs typeface="Arial"/>
              </a:rPr>
              <a:t>lively</a:t>
            </a:r>
            <a:r>
              <a:rPr sz="1400" spc="-30" dirty="0">
                <a:solidFill>
                  <a:srgbClr val="FFFFFF"/>
                </a:solidFill>
                <a:latin typeface="Arial"/>
                <a:cs typeface="Arial"/>
              </a:rPr>
              <a:t> </a:t>
            </a:r>
            <a:r>
              <a:rPr sz="1400" spc="-10" dirty="0">
                <a:solidFill>
                  <a:srgbClr val="FFFFFF"/>
                </a:solidFill>
                <a:latin typeface="Arial"/>
                <a:cs typeface="Arial"/>
              </a:rPr>
              <a:t>atmosphere </a:t>
            </a:r>
            <a:r>
              <a:rPr sz="1400" dirty="0">
                <a:solidFill>
                  <a:srgbClr val="FFFFFF"/>
                </a:solidFill>
                <a:latin typeface="Arial"/>
                <a:cs typeface="Arial"/>
              </a:rPr>
              <a:t>including</a:t>
            </a:r>
            <a:r>
              <a:rPr sz="1400" spc="-45" dirty="0">
                <a:solidFill>
                  <a:srgbClr val="FFFFFF"/>
                </a:solidFill>
                <a:latin typeface="Arial"/>
                <a:cs typeface="Arial"/>
              </a:rPr>
              <a:t> </a:t>
            </a:r>
            <a:r>
              <a:rPr sz="1400" dirty="0">
                <a:solidFill>
                  <a:srgbClr val="FFFFFF"/>
                </a:solidFill>
                <a:latin typeface="Arial"/>
                <a:cs typeface="Arial"/>
              </a:rPr>
              <a:t>a</a:t>
            </a:r>
            <a:r>
              <a:rPr sz="1400" spc="-15" dirty="0">
                <a:solidFill>
                  <a:srgbClr val="FFFFFF"/>
                </a:solidFill>
                <a:latin typeface="Arial"/>
                <a:cs typeface="Arial"/>
              </a:rPr>
              <a:t> </a:t>
            </a:r>
            <a:r>
              <a:rPr sz="1400" dirty="0">
                <a:solidFill>
                  <a:srgbClr val="FFFFFF"/>
                </a:solidFill>
                <a:latin typeface="Arial"/>
                <a:cs typeface="Arial"/>
              </a:rPr>
              <a:t>vibrant</a:t>
            </a:r>
            <a:r>
              <a:rPr sz="1400" spc="-35" dirty="0">
                <a:solidFill>
                  <a:srgbClr val="FFFFFF"/>
                </a:solidFill>
                <a:latin typeface="Arial"/>
                <a:cs typeface="Arial"/>
              </a:rPr>
              <a:t> </a:t>
            </a:r>
            <a:r>
              <a:rPr sz="1400" dirty="0">
                <a:solidFill>
                  <a:srgbClr val="FFFFFF"/>
                </a:solidFill>
                <a:latin typeface="Arial"/>
                <a:cs typeface="Arial"/>
              </a:rPr>
              <a:t>market</a:t>
            </a:r>
            <a:r>
              <a:rPr sz="1400" spc="-30" dirty="0">
                <a:solidFill>
                  <a:srgbClr val="FFFFFF"/>
                </a:solidFill>
                <a:latin typeface="Arial"/>
                <a:cs typeface="Arial"/>
              </a:rPr>
              <a:t> </a:t>
            </a:r>
            <a:r>
              <a:rPr sz="1400" dirty="0">
                <a:solidFill>
                  <a:srgbClr val="FFFFFF"/>
                </a:solidFill>
                <a:latin typeface="Arial"/>
                <a:cs typeface="Arial"/>
              </a:rPr>
              <a:t>at</a:t>
            </a:r>
            <a:r>
              <a:rPr sz="1400" spc="-2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spc="-20" dirty="0">
                <a:solidFill>
                  <a:srgbClr val="FFFFFF"/>
                </a:solidFill>
                <a:latin typeface="Arial"/>
                <a:cs typeface="Arial"/>
              </a:rPr>
              <a:t>heart </a:t>
            </a:r>
            <a:r>
              <a:rPr sz="1400" dirty="0">
                <a:solidFill>
                  <a:srgbClr val="FFFFFF"/>
                </a:solidFill>
                <a:latin typeface="Arial"/>
                <a:cs typeface="Arial"/>
              </a:rPr>
              <a:t>of</a:t>
            </a:r>
            <a:r>
              <a:rPr sz="1400" spc="-30"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medieval</a:t>
            </a:r>
            <a:r>
              <a:rPr sz="1400" spc="-35" dirty="0">
                <a:solidFill>
                  <a:srgbClr val="FFFFFF"/>
                </a:solidFill>
                <a:latin typeface="Arial"/>
                <a:cs typeface="Arial"/>
              </a:rPr>
              <a:t> </a:t>
            </a:r>
            <a:r>
              <a:rPr sz="1400" dirty="0">
                <a:solidFill>
                  <a:srgbClr val="FFFFFF"/>
                </a:solidFill>
                <a:latin typeface="Arial"/>
                <a:cs typeface="Arial"/>
              </a:rPr>
              <a:t>Old</a:t>
            </a:r>
            <a:r>
              <a:rPr sz="1400" spc="-45" dirty="0">
                <a:solidFill>
                  <a:srgbClr val="FFFFFF"/>
                </a:solidFill>
                <a:latin typeface="Arial"/>
                <a:cs typeface="Arial"/>
              </a:rPr>
              <a:t> </a:t>
            </a:r>
            <a:r>
              <a:rPr sz="1400" spc="-20" dirty="0">
                <a:solidFill>
                  <a:srgbClr val="FFFFFF"/>
                </a:solidFill>
                <a:latin typeface="Arial"/>
                <a:cs typeface="Arial"/>
              </a:rPr>
              <a:t>Town</a:t>
            </a:r>
            <a:endParaRPr sz="14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xfrm>
            <a:off x="474218" y="1179321"/>
            <a:ext cx="2691765" cy="1013460"/>
          </a:xfrm>
          <a:prstGeom prst="rect">
            <a:avLst/>
          </a:prstGeom>
        </p:spPr>
        <p:txBody>
          <a:bodyPr vert="horz" wrap="square" lIns="0" tIns="118110" rIns="0" bIns="0" rtlCol="0">
            <a:spAutoFit/>
          </a:bodyPr>
          <a:lstStyle/>
          <a:p>
            <a:pPr marL="12700" marR="5080">
              <a:lnSpc>
                <a:spcPts val="3460"/>
              </a:lnSpc>
              <a:spcBef>
                <a:spcPts val="930"/>
              </a:spcBef>
            </a:pPr>
            <a:r>
              <a:rPr spc="-20" dirty="0"/>
              <a:t>Goat </a:t>
            </a:r>
            <a:r>
              <a:rPr dirty="0"/>
              <a:t>cheese</a:t>
            </a:r>
            <a:r>
              <a:rPr spc="-50" dirty="0"/>
              <a:t> </a:t>
            </a:r>
            <a:r>
              <a:rPr spc="-20" dirty="0"/>
              <a:t>farm</a:t>
            </a:r>
          </a:p>
        </p:txBody>
      </p:sp>
      <p:sp>
        <p:nvSpPr>
          <p:cNvPr id="8" name="object 8"/>
          <p:cNvSpPr txBox="1"/>
          <p:nvPr/>
        </p:nvSpPr>
        <p:spPr>
          <a:xfrm>
            <a:off x="474218" y="2622550"/>
            <a:ext cx="2875915" cy="87884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An</a:t>
            </a:r>
            <a:r>
              <a:rPr sz="1400" spc="-25" dirty="0">
                <a:solidFill>
                  <a:srgbClr val="FFFFFF"/>
                </a:solidFill>
                <a:latin typeface="Arial"/>
                <a:cs typeface="Arial"/>
              </a:rPr>
              <a:t> </a:t>
            </a:r>
            <a:r>
              <a:rPr sz="1400" dirty="0">
                <a:solidFill>
                  <a:srgbClr val="FFFFFF"/>
                </a:solidFill>
                <a:latin typeface="Arial"/>
                <a:cs typeface="Arial"/>
              </a:rPr>
              <a:t>interactive</a:t>
            </a:r>
            <a:r>
              <a:rPr sz="1400" spc="-40" dirty="0">
                <a:solidFill>
                  <a:srgbClr val="FFFFFF"/>
                </a:solidFill>
                <a:latin typeface="Arial"/>
                <a:cs typeface="Arial"/>
              </a:rPr>
              <a:t> </a:t>
            </a:r>
            <a:r>
              <a:rPr sz="1400" dirty="0">
                <a:solidFill>
                  <a:srgbClr val="FFFFFF"/>
                </a:solidFill>
                <a:latin typeface="Arial"/>
                <a:cs typeface="Arial"/>
              </a:rPr>
              <a:t>visit</a:t>
            </a:r>
            <a:r>
              <a:rPr sz="1400" spc="-20" dirty="0">
                <a:solidFill>
                  <a:srgbClr val="FFFFFF"/>
                </a:solidFill>
                <a:latin typeface="Arial"/>
                <a:cs typeface="Arial"/>
              </a:rPr>
              <a:t> </a:t>
            </a:r>
            <a:r>
              <a:rPr sz="1400" dirty="0">
                <a:solidFill>
                  <a:srgbClr val="FFFFFF"/>
                </a:solidFill>
                <a:latin typeface="Arial"/>
                <a:cs typeface="Arial"/>
              </a:rPr>
              <a:t>of</a:t>
            </a:r>
            <a:r>
              <a:rPr sz="1400" spc="-30" dirty="0">
                <a:solidFill>
                  <a:srgbClr val="FFFFFF"/>
                </a:solidFill>
                <a:latin typeface="Arial"/>
                <a:cs typeface="Arial"/>
              </a:rPr>
              <a:t> </a:t>
            </a:r>
            <a:r>
              <a:rPr sz="1400" dirty="0">
                <a:solidFill>
                  <a:srgbClr val="FFFFFF"/>
                </a:solidFill>
                <a:latin typeface="Arial"/>
                <a:cs typeface="Arial"/>
              </a:rPr>
              <a:t>a</a:t>
            </a:r>
            <a:r>
              <a:rPr sz="1400" spc="-20" dirty="0">
                <a:solidFill>
                  <a:srgbClr val="FFFFFF"/>
                </a:solidFill>
                <a:latin typeface="Arial"/>
                <a:cs typeface="Arial"/>
              </a:rPr>
              <a:t> </a:t>
            </a:r>
            <a:r>
              <a:rPr sz="1400" dirty="0">
                <a:solidFill>
                  <a:srgbClr val="FFFFFF"/>
                </a:solidFill>
                <a:latin typeface="Arial"/>
                <a:cs typeface="Arial"/>
              </a:rPr>
              <a:t>local</a:t>
            </a:r>
            <a:r>
              <a:rPr sz="1400" spc="-30" dirty="0">
                <a:solidFill>
                  <a:srgbClr val="FFFFFF"/>
                </a:solidFill>
                <a:latin typeface="Arial"/>
                <a:cs typeface="Arial"/>
              </a:rPr>
              <a:t> </a:t>
            </a:r>
            <a:r>
              <a:rPr sz="1400" spc="-10" dirty="0">
                <a:solidFill>
                  <a:srgbClr val="FFFFFF"/>
                </a:solidFill>
                <a:latin typeface="Arial"/>
                <a:cs typeface="Arial"/>
              </a:rPr>
              <a:t>working </a:t>
            </a:r>
            <a:r>
              <a:rPr sz="1400" dirty="0">
                <a:solidFill>
                  <a:srgbClr val="FFFFFF"/>
                </a:solidFill>
                <a:latin typeface="Arial"/>
                <a:cs typeface="Arial"/>
              </a:rPr>
              <a:t>goat</a:t>
            </a:r>
            <a:r>
              <a:rPr sz="1400" spc="-20" dirty="0">
                <a:solidFill>
                  <a:srgbClr val="FFFFFF"/>
                </a:solidFill>
                <a:latin typeface="Arial"/>
                <a:cs typeface="Arial"/>
              </a:rPr>
              <a:t> </a:t>
            </a:r>
            <a:r>
              <a:rPr sz="1400" dirty="0">
                <a:solidFill>
                  <a:srgbClr val="FFFFFF"/>
                </a:solidFill>
                <a:latin typeface="Arial"/>
                <a:cs typeface="Arial"/>
              </a:rPr>
              <a:t>farm</a:t>
            </a:r>
            <a:r>
              <a:rPr sz="1400" spc="-25" dirty="0">
                <a:solidFill>
                  <a:srgbClr val="FFFFFF"/>
                </a:solidFill>
                <a:latin typeface="Arial"/>
                <a:cs typeface="Arial"/>
              </a:rPr>
              <a:t> </a:t>
            </a:r>
            <a:r>
              <a:rPr sz="1400" dirty="0">
                <a:solidFill>
                  <a:srgbClr val="FFFFFF"/>
                </a:solidFill>
                <a:latin typeface="Arial"/>
                <a:cs typeface="Arial"/>
              </a:rPr>
              <a:t>and</a:t>
            </a:r>
            <a:r>
              <a:rPr sz="1400" spc="-20" dirty="0">
                <a:solidFill>
                  <a:srgbClr val="FFFFFF"/>
                </a:solidFill>
                <a:latin typeface="Arial"/>
                <a:cs typeface="Arial"/>
              </a:rPr>
              <a:t> </a:t>
            </a:r>
            <a:r>
              <a:rPr sz="1400" dirty="0">
                <a:solidFill>
                  <a:srgbClr val="FFFFFF"/>
                </a:solidFill>
                <a:latin typeface="Arial"/>
                <a:cs typeface="Arial"/>
              </a:rPr>
              <a:t>cheese</a:t>
            </a:r>
            <a:r>
              <a:rPr sz="1400" spc="-25" dirty="0">
                <a:solidFill>
                  <a:srgbClr val="FFFFFF"/>
                </a:solidFill>
                <a:latin typeface="Arial"/>
                <a:cs typeface="Arial"/>
              </a:rPr>
              <a:t> </a:t>
            </a:r>
            <a:r>
              <a:rPr sz="1400" dirty="0">
                <a:solidFill>
                  <a:srgbClr val="FFFFFF"/>
                </a:solidFill>
                <a:latin typeface="Arial"/>
                <a:cs typeface="Arial"/>
              </a:rPr>
              <a:t>producer</a:t>
            </a:r>
            <a:r>
              <a:rPr sz="1400" spc="-25" dirty="0">
                <a:solidFill>
                  <a:srgbClr val="FFFFFF"/>
                </a:solidFill>
                <a:latin typeface="Arial"/>
                <a:cs typeface="Arial"/>
              </a:rPr>
              <a:t> (or </a:t>
            </a:r>
            <a:r>
              <a:rPr sz="1400" dirty="0">
                <a:solidFill>
                  <a:srgbClr val="FFFFFF"/>
                </a:solidFill>
                <a:latin typeface="Arial"/>
                <a:cs typeface="Arial"/>
              </a:rPr>
              <a:t>similar</a:t>
            </a:r>
            <a:r>
              <a:rPr sz="1400" spc="-25" dirty="0">
                <a:solidFill>
                  <a:srgbClr val="FFFFFF"/>
                </a:solidFill>
                <a:latin typeface="Arial"/>
                <a:cs typeface="Arial"/>
              </a:rPr>
              <a:t> </a:t>
            </a:r>
            <a:r>
              <a:rPr sz="1400" dirty="0">
                <a:solidFill>
                  <a:srgbClr val="FFFFFF"/>
                </a:solidFill>
                <a:latin typeface="Arial"/>
                <a:cs typeface="Arial"/>
              </a:rPr>
              <a:t>alternative)</a:t>
            </a:r>
            <a:r>
              <a:rPr sz="1400" spc="-40" dirty="0">
                <a:solidFill>
                  <a:srgbClr val="FFFFFF"/>
                </a:solidFill>
                <a:latin typeface="Arial"/>
                <a:cs typeface="Arial"/>
              </a:rPr>
              <a:t> </a:t>
            </a:r>
            <a:r>
              <a:rPr sz="1400" dirty="0">
                <a:solidFill>
                  <a:srgbClr val="FFFFFF"/>
                </a:solidFill>
                <a:latin typeface="Arial"/>
                <a:cs typeface="Arial"/>
              </a:rPr>
              <a:t>Includes</a:t>
            </a:r>
            <a:r>
              <a:rPr sz="1400" spc="-3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all </a:t>
            </a:r>
            <a:r>
              <a:rPr sz="1400" dirty="0">
                <a:solidFill>
                  <a:srgbClr val="FFFFFF"/>
                </a:solidFill>
                <a:latin typeface="Arial"/>
                <a:cs typeface="Arial"/>
              </a:rPr>
              <a:t>important</a:t>
            </a:r>
            <a:r>
              <a:rPr sz="1400" spc="-35" dirty="0">
                <a:solidFill>
                  <a:srgbClr val="FFFFFF"/>
                </a:solidFill>
                <a:latin typeface="Arial"/>
                <a:cs typeface="Arial"/>
              </a:rPr>
              <a:t> </a:t>
            </a:r>
            <a:r>
              <a:rPr sz="1400" spc="-10" dirty="0">
                <a:solidFill>
                  <a:srgbClr val="FFFFFF"/>
                </a:solidFill>
                <a:latin typeface="Arial"/>
                <a:cs typeface="Arial"/>
              </a:rPr>
              <a:t>tasting</a:t>
            </a:r>
            <a:endParaRPr sz="14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023619" rIns="0" bIns="0" rtlCol="0">
            <a:spAutoFit/>
          </a:bodyPr>
          <a:lstStyle/>
          <a:p>
            <a:pPr marL="12700" marR="5080">
              <a:lnSpc>
                <a:spcPts val="3460"/>
              </a:lnSpc>
              <a:spcBef>
                <a:spcPts val="930"/>
              </a:spcBef>
            </a:pPr>
            <a:r>
              <a:rPr spc="-10" dirty="0"/>
              <a:t>Blockhaus d'Eperlecques</a:t>
            </a:r>
          </a:p>
        </p:txBody>
      </p:sp>
      <p:sp>
        <p:nvSpPr>
          <p:cNvPr id="8" name="object 8"/>
          <p:cNvSpPr txBox="1"/>
          <p:nvPr/>
        </p:nvSpPr>
        <p:spPr>
          <a:xfrm>
            <a:off x="474218" y="2622550"/>
            <a:ext cx="2979420" cy="1305560"/>
          </a:xfrm>
          <a:prstGeom prst="rect">
            <a:avLst/>
          </a:prstGeom>
        </p:spPr>
        <p:txBody>
          <a:bodyPr vert="horz" wrap="square" lIns="0" tIns="12065" rIns="0" bIns="0" rtlCol="0">
            <a:spAutoFit/>
          </a:bodyPr>
          <a:lstStyle/>
          <a:p>
            <a:pPr marL="12700" marR="5080">
              <a:lnSpc>
                <a:spcPct val="100000"/>
              </a:lnSpc>
              <a:spcBef>
                <a:spcPts val="95"/>
              </a:spcBef>
            </a:pP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bunker</a:t>
            </a:r>
            <a:r>
              <a:rPr sz="1400" spc="-35" dirty="0">
                <a:solidFill>
                  <a:srgbClr val="FFFFFF"/>
                </a:solidFill>
                <a:latin typeface="Arial"/>
                <a:cs typeface="Arial"/>
              </a:rPr>
              <a:t> </a:t>
            </a:r>
            <a:r>
              <a:rPr sz="1400" dirty="0">
                <a:solidFill>
                  <a:srgbClr val="FFFFFF"/>
                </a:solidFill>
                <a:latin typeface="Arial"/>
                <a:cs typeface="Arial"/>
              </a:rPr>
              <a:t>of</a:t>
            </a:r>
            <a:r>
              <a:rPr sz="1400" spc="-15" dirty="0">
                <a:solidFill>
                  <a:srgbClr val="FFFFFF"/>
                </a:solidFill>
                <a:latin typeface="Arial"/>
                <a:cs typeface="Arial"/>
              </a:rPr>
              <a:t> </a:t>
            </a:r>
            <a:r>
              <a:rPr sz="1400" dirty="0">
                <a:solidFill>
                  <a:srgbClr val="FFFFFF"/>
                </a:solidFill>
                <a:latin typeface="Arial"/>
                <a:cs typeface="Arial"/>
              </a:rPr>
              <a:t>Eperlecques</a:t>
            </a:r>
            <a:r>
              <a:rPr sz="1400" spc="-35" dirty="0">
                <a:solidFill>
                  <a:srgbClr val="FFFFFF"/>
                </a:solidFill>
                <a:latin typeface="Arial"/>
                <a:cs typeface="Arial"/>
              </a:rPr>
              <a:t> </a:t>
            </a:r>
            <a:r>
              <a:rPr sz="1400" dirty="0">
                <a:solidFill>
                  <a:srgbClr val="FFFFFF"/>
                </a:solidFill>
                <a:latin typeface="Arial"/>
                <a:cs typeface="Arial"/>
              </a:rPr>
              <a:t>is</a:t>
            </a:r>
            <a:r>
              <a:rPr sz="1400" spc="-10" dirty="0">
                <a:solidFill>
                  <a:srgbClr val="FFFFFF"/>
                </a:solidFill>
                <a:latin typeface="Arial"/>
                <a:cs typeface="Arial"/>
              </a:rPr>
              <a:t> </a:t>
            </a:r>
            <a:r>
              <a:rPr sz="1400" spc="-25" dirty="0">
                <a:solidFill>
                  <a:srgbClr val="FFFFFF"/>
                </a:solidFill>
                <a:latin typeface="Arial"/>
                <a:cs typeface="Arial"/>
              </a:rPr>
              <a:t>the </a:t>
            </a:r>
            <a:r>
              <a:rPr sz="1400" dirty="0">
                <a:solidFill>
                  <a:srgbClr val="FFFFFF"/>
                </a:solidFill>
                <a:latin typeface="Arial"/>
                <a:cs typeface="Arial"/>
              </a:rPr>
              <a:t>biggest</a:t>
            </a:r>
            <a:r>
              <a:rPr sz="1400" spc="-30" dirty="0">
                <a:solidFill>
                  <a:srgbClr val="FFFFFF"/>
                </a:solidFill>
                <a:latin typeface="Arial"/>
                <a:cs typeface="Arial"/>
              </a:rPr>
              <a:t> </a:t>
            </a:r>
            <a:r>
              <a:rPr sz="1400" dirty="0">
                <a:solidFill>
                  <a:srgbClr val="FFFFFF"/>
                </a:solidFill>
                <a:latin typeface="Arial"/>
                <a:cs typeface="Arial"/>
              </a:rPr>
              <a:t>bunker</a:t>
            </a:r>
            <a:r>
              <a:rPr sz="1400" spc="-30" dirty="0">
                <a:solidFill>
                  <a:srgbClr val="FFFFFF"/>
                </a:solidFill>
                <a:latin typeface="Arial"/>
                <a:cs typeface="Arial"/>
              </a:rPr>
              <a:t> </a:t>
            </a:r>
            <a:r>
              <a:rPr sz="1400" dirty="0">
                <a:solidFill>
                  <a:srgbClr val="FFFFFF"/>
                </a:solidFill>
                <a:latin typeface="Arial"/>
                <a:cs typeface="Arial"/>
              </a:rPr>
              <a:t>of</a:t>
            </a:r>
            <a:r>
              <a:rPr sz="1400" spc="-1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dirty="0">
                <a:solidFill>
                  <a:srgbClr val="FFFFFF"/>
                </a:solidFill>
                <a:latin typeface="Arial"/>
                <a:cs typeface="Arial"/>
              </a:rPr>
              <a:t>north</a:t>
            </a:r>
            <a:r>
              <a:rPr sz="1400" spc="-25" dirty="0">
                <a:solidFill>
                  <a:srgbClr val="FFFFFF"/>
                </a:solidFill>
                <a:latin typeface="Arial"/>
                <a:cs typeface="Arial"/>
              </a:rPr>
              <a:t> </a:t>
            </a:r>
            <a:r>
              <a:rPr sz="1400" dirty="0">
                <a:solidFill>
                  <a:srgbClr val="FFFFFF"/>
                </a:solidFill>
                <a:latin typeface="Arial"/>
                <a:cs typeface="Arial"/>
              </a:rPr>
              <a:t>of</a:t>
            </a:r>
            <a:r>
              <a:rPr sz="1400" spc="-10" dirty="0">
                <a:solidFill>
                  <a:srgbClr val="FFFFFF"/>
                </a:solidFill>
                <a:latin typeface="Arial"/>
                <a:cs typeface="Arial"/>
              </a:rPr>
              <a:t> France, </a:t>
            </a:r>
            <a:r>
              <a:rPr sz="1400" dirty="0">
                <a:solidFill>
                  <a:srgbClr val="FFFFFF"/>
                </a:solidFill>
                <a:latin typeface="Arial"/>
                <a:cs typeface="Arial"/>
              </a:rPr>
              <a:t>as</a:t>
            </a:r>
            <a:r>
              <a:rPr sz="1400" spc="-20" dirty="0">
                <a:solidFill>
                  <a:srgbClr val="FFFFFF"/>
                </a:solidFill>
                <a:latin typeface="Arial"/>
                <a:cs typeface="Arial"/>
              </a:rPr>
              <a:t> </a:t>
            </a:r>
            <a:r>
              <a:rPr sz="1400" dirty="0">
                <a:solidFill>
                  <a:srgbClr val="FFFFFF"/>
                </a:solidFill>
                <a:latin typeface="Arial"/>
                <a:cs typeface="Arial"/>
              </a:rPr>
              <a:t>a</a:t>
            </a:r>
            <a:r>
              <a:rPr sz="1400" spc="-15" dirty="0">
                <a:solidFill>
                  <a:srgbClr val="FFFFFF"/>
                </a:solidFill>
                <a:latin typeface="Arial"/>
                <a:cs typeface="Arial"/>
              </a:rPr>
              <a:t> </a:t>
            </a:r>
            <a:r>
              <a:rPr sz="1400" dirty="0">
                <a:solidFill>
                  <a:srgbClr val="FFFFFF"/>
                </a:solidFill>
                <a:latin typeface="Arial"/>
                <a:cs typeface="Arial"/>
              </a:rPr>
              <a:t>witness</a:t>
            </a:r>
            <a:r>
              <a:rPr sz="1400" spc="-20"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dirty="0">
                <a:solidFill>
                  <a:srgbClr val="FFFFFF"/>
                </a:solidFill>
                <a:latin typeface="Arial"/>
                <a:cs typeface="Arial"/>
              </a:rPr>
              <a:t>this</a:t>
            </a:r>
            <a:r>
              <a:rPr sz="1400" spc="-20" dirty="0">
                <a:solidFill>
                  <a:srgbClr val="FFFFFF"/>
                </a:solidFill>
                <a:latin typeface="Arial"/>
                <a:cs typeface="Arial"/>
              </a:rPr>
              <a:t> </a:t>
            </a:r>
            <a:r>
              <a:rPr sz="1400" dirty="0">
                <a:solidFill>
                  <a:srgbClr val="FFFFFF"/>
                </a:solidFill>
                <a:latin typeface="Arial"/>
                <a:cs typeface="Arial"/>
              </a:rPr>
              <a:t>dark</a:t>
            </a:r>
            <a:r>
              <a:rPr sz="1400" spc="-25" dirty="0">
                <a:solidFill>
                  <a:srgbClr val="FFFFFF"/>
                </a:solidFill>
                <a:latin typeface="Arial"/>
                <a:cs typeface="Arial"/>
              </a:rPr>
              <a:t> </a:t>
            </a:r>
            <a:r>
              <a:rPr sz="1400" dirty="0">
                <a:solidFill>
                  <a:srgbClr val="FFFFFF"/>
                </a:solidFill>
                <a:latin typeface="Arial"/>
                <a:cs typeface="Arial"/>
              </a:rPr>
              <a:t>period,</a:t>
            </a:r>
            <a:r>
              <a:rPr sz="1400" spc="-40" dirty="0">
                <a:solidFill>
                  <a:srgbClr val="FFFFFF"/>
                </a:solidFill>
                <a:latin typeface="Arial"/>
                <a:cs typeface="Arial"/>
              </a:rPr>
              <a:t> </a:t>
            </a:r>
            <a:r>
              <a:rPr sz="1400" spc="-20" dirty="0">
                <a:solidFill>
                  <a:srgbClr val="FFFFFF"/>
                </a:solidFill>
                <a:latin typeface="Arial"/>
                <a:cs typeface="Arial"/>
              </a:rPr>
              <a:t>from </a:t>
            </a:r>
            <a:r>
              <a:rPr sz="1400" dirty="0">
                <a:solidFill>
                  <a:srgbClr val="FFFFFF"/>
                </a:solidFill>
                <a:latin typeface="Arial"/>
                <a:cs typeface="Arial"/>
              </a:rPr>
              <a:t>1939</a:t>
            </a:r>
            <a:r>
              <a:rPr sz="1400" spc="-30" dirty="0">
                <a:solidFill>
                  <a:srgbClr val="FFFFFF"/>
                </a:solidFill>
                <a:latin typeface="Arial"/>
                <a:cs typeface="Arial"/>
              </a:rPr>
              <a:t> </a:t>
            </a:r>
            <a:r>
              <a:rPr sz="1400" dirty="0">
                <a:solidFill>
                  <a:srgbClr val="FFFFFF"/>
                </a:solidFill>
                <a:latin typeface="Arial"/>
                <a:cs typeface="Arial"/>
              </a:rPr>
              <a:t>to</a:t>
            </a:r>
            <a:r>
              <a:rPr sz="1400" spc="-15" dirty="0">
                <a:solidFill>
                  <a:srgbClr val="FFFFFF"/>
                </a:solidFill>
                <a:latin typeface="Arial"/>
                <a:cs typeface="Arial"/>
              </a:rPr>
              <a:t> </a:t>
            </a:r>
            <a:r>
              <a:rPr sz="1400" dirty="0">
                <a:solidFill>
                  <a:srgbClr val="FFFFFF"/>
                </a:solidFill>
                <a:latin typeface="Arial"/>
                <a:cs typeface="Arial"/>
              </a:rPr>
              <a:t>1945.</a:t>
            </a:r>
            <a:r>
              <a:rPr sz="1400" spc="-35" dirty="0">
                <a:solidFill>
                  <a:srgbClr val="FFFFFF"/>
                </a:solidFill>
                <a:latin typeface="Arial"/>
                <a:cs typeface="Arial"/>
              </a:rPr>
              <a:t> </a:t>
            </a:r>
            <a:r>
              <a:rPr sz="1400" dirty="0">
                <a:solidFill>
                  <a:srgbClr val="FFFFFF"/>
                </a:solidFill>
                <a:latin typeface="Arial"/>
                <a:cs typeface="Arial"/>
              </a:rPr>
              <a:t>It</a:t>
            </a:r>
            <a:r>
              <a:rPr sz="1400" spc="-15" dirty="0">
                <a:solidFill>
                  <a:srgbClr val="FFFFFF"/>
                </a:solidFill>
                <a:latin typeface="Arial"/>
                <a:cs typeface="Arial"/>
              </a:rPr>
              <a:t> </a:t>
            </a:r>
            <a:r>
              <a:rPr sz="1400" dirty="0">
                <a:solidFill>
                  <a:srgbClr val="FFFFFF"/>
                </a:solidFill>
                <a:latin typeface="Arial"/>
                <a:cs typeface="Arial"/>
              </a:rPr>
              <a:t>was</a:t>
            </a:r>
            <a:r>
              <a:rPr sz="1400" spc="-20" dirty="0">
                <a:solidFill>
                  <a:srgbClr val="FFFFFF"/>
                </a:solidFill>
                <a:latin typeface="Arial"/>
                <a:cs typeface="Arial"/>
              </a:rPr>
              <a:t> </a:t>
            </a:r>
            <a:r>
              <a:rPr sz="1400" dirty="0">
                <a:solidFill>
                  <a:srgbClr val="FFFFFF"/>
                </a:solidFill>
                <a:latin typeface="Arial"/>
                <a:cs typeface="Arial"/>
              </a:rPr>
              <a:t>opened</a:t>
            </a:r>
            <a:r>
              <a:rPr sz="1400" spc="-30" dirty="0">
                <a:solidFill>
                  <a:srgbClr val="FFFFFF"/>
                </a:solidFill>
                <a:latin typeface="Arial"/>
                <a:cs typeface="Arial"/>
              </a:rPr>
              <a:t> </a:t>
            </a:r>
            <a:r>
              <a:rPr sz="1400" dirty="0">
                <a:solidFill>
                  <a:srgbClr val="FFFFFF"/>
                </a:solidFill>
                <a:latin typeface="Arial"/>
                <a:cs typeface="Arial"/>
              </a:rPr>
              <a:t>to</a:t>
            </a:r>
            <a:r>
              <a:rPr sz="1400" spc="-20" dirty="0">
                <a:solidFill>
                  <a:srgbClr val="FFFFFF"/>
                </a:solidFill>
                <a:latin typeface="Arial"/>
                <a:cs typeface="Arial"/>
              </a:rPr>
              <a:t> </a:t>
            </a:r>
            <a:r>
              <a:rPr sz="1400" spc="-25" dirty="0">
                <a:solidFill>
                  <a:srgbClr val="FFFFFF"/>
                </a:solidFill>
                <a:latin typeface="Arial"/>
                <a:cs typeface="Arial"/>
              </a:rPr>
              <a:t>the </a:t>
            </a:r>
            <a:r>
              <a:rPr sz="1400" dirty="0">
                <a:solidFill>
                  <a:srgbClr val="FFFFFF"/>
                </a:solidFill>
                <a:latin typeface="Arial"/>
                <a:cs typeface="Arial"/>
              </a:rPr>
              <a:t>public</a:t>
            </a:r>
            <a:r>
              <a:rPr sz="1400" spc="-40" dirty="0">
                <a:solidFill>
                  <a:srgbClr val="FFFFFF"/>
                </a:solidFill>
                <a:latin typeface="Arial"/>
                <a:cs typeface="Arial"/>
              </a:rPr>
              <a:t> </a:t>
            </a:r>
            <a:r>
              <a:rPr sz="1400" dirty="0">
                <a:solidFill>
                  <a:srgbClr val="FFFFFF"/>
                </a:solidFill>
                <a:latin typeface="Arial"/>
                <a:cs typeface="Arial"/>
              </a:rPr>
              <a:t>in</a:t>
            </a:r>
            <a:r>
              <a:rPr sz="1400" spc="-20" dirty="0">
                <a:solidFill>
                  <a:srgbClr val="FFFFFF"/>
                </a:solidFill>
                <a:latin typeface="Arial"/>
                <a:cs typeface="Arial"/>
              </a:rPr>
              <a:t> </a:t>
            </a:r>
            <a:r>
              <a:rPr sz="1400" dirty="0">
                <a:solidFill>
                  <a:srgbClr val="FFFFFF"/>
                </a:solidFill>
                <a:latin typeface="Arial"/>
                <a:cs typeface="Arial"/>
              </a:rPr>
              <a:t>1974</a:t>
            </a:r>
            <a:r>
              <a:rPr sz="1400" spc="-40" dirty="0">
                <a:solidFill>
                  <a:srgbClr val="FFFFFF"/>
                </a:solidFill>
                <a:latin typeface="Arial"/>
                <a:cs typeface="Arial"/>
              </a:rPr>
              <a:t> </a:t>
            </a:r>
            <a:r>
              <a:rPr sz="1400" dirty="0">
                <a:solidFill>
                  <a:srgbClr val="FFFFFF"/>
                </a:solidFill>
                <a:latin typeface="Arial"/>
                <a:cs typeface="Arial"/>
              </a:rPr>
              <a:t>and</a:t>
            </a:r>
            <a:r>
              <a:rPr sz="1400" spc="-35" dirty="0">
                <a:solidFill>
                  <a:srgbClr val="FFFFFF"/>
                </a:solidFill>
                <a:latin typeface="Arial"/>
                <a:cs typeface="Arial"/>
              </a:rPr>
              <a:t> </a:t>
            </a:r>
            <a:r>
              <a:rPr sz="1400" dirty="0">
                <a:solidFill>
                  <a:srgbClr val="FFFFFF"/>
                </a:solidFill>
                <a:latin typeface="Arial"/>
                <a:cs typeface="Arial"/>
              </a:rPr>
              <a:t>classified</a:t>
            </a:r>
            <a:r>
              <a:rPr sz="1400" spc="-45" dirty="0">
                <a:solidFill>
                  <a:srgbClr val="FFFFFF"/>
                </a:solidFill>
                <a:latin typeface="Arial"/>
                <a:cs typeface="Arial"/>
              </a:rPr>
              <a:t> </a:t>
            </a:r>
            <a:r>
              <a:rPr sz="1400" spc="-10" dirty="0">
                <a:solidFill>
                  <a:srgbClr val="FFFFFF"/>
                </a:solidFill>
                <a:latin typeface="Arial"/>
                <a:cs typeface="Arial"/>
              </a:rPr>
              <a:t>"ancient </a:t>
            </a:r>
            <a:r>
              <a:rPr sz="1400" dirty="0">
                <a:solidFill>
                  <a:srgbClr val="FFFFFF"/>
                </a:solidFill>
                <a:latin typeface="Arial"/>
                <a:cs typeface="Arial"/>
              </a:rPr>
              <a:t>memorials"</a:t>
            </a:r>
            <a:r>
              <a:rPr sz="1400" spc="-45" dirty="0">
                <a:solidFill>
                  <a:srgbClr val="FFFFFF"/>
                </a:solidFill>
                <a:latin typeface="Arial"/>
                <a:cs typeface="Arial"/>
              </a:rPr>
              <a:t> </a:t>
            </a:r>
            <a:r>
              <a:rPr sz="1400" dirty="0">
                <a:solidFill>
                  <a:srgbClr val="FFFFFF"/>
                </a:solidFill>
                <a:latin typeface="Arial"/>
                <a:cs typeface="Arial"/>
              </a:rPr>
              <a:t>in</a:t>
            </a:r>
            <a:r>
              <a:rPr sz="1400" spc="-15" dirty="0">
                <a:solidFill>
                  <a:srgbClr val="FFFFFF"/>
                </a:solidFill>
                <a:latin typeface="Arial"/>
                <a:cs typeface="Arial"/>
              </a:rPr>
              <a:t> </a:t>
            </a:r>
            <a:r>
              <a:rPr sz="1400" spc="-20" dirty="0">
                <a:solidFill>
                  <a:srgbClr val="FFFFFF"/>
                </a:solidFill>
                <a:latin typeface="Arial"/>
                <a:cs typeface="Arial"/>
              </a:rPr>
              <a:t>1985</a:t>
            </a:r>
            <a:endParaRPr sz="14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00500" y="0"/>
            <a:ext cx="5143500" cy="6857998"/>
          </a:xfrm>
          <a:prstGeom prst="rect">
            <a:avLst/>
          </a:prstGeom>
        </p:spPr>
      </p:pic>
      <p:sp>
        <p:nvSpPr>
          <p:cNvPr id="3" name="object 3"/>
          <p:cNvSpPr txBox="1"/>
          <p:nvPr/>
        </p:nvSpPr>
        <p:spPr>
          <a:xfrm>
            <a:off x="563372" y="3202496"/>
            <a:ext cx="2599690" cy="1442085"/>
          </a:xfrm>
          <a:prstGeom prst="rect">
            <a:avLst/>
          </a:prstGeom>
        </p:spPr>
        <p:txBody>
          <a:bodyPr vert="horz" wrap="square" lIns="0" tIns="0" rIns="0" bIns="0" rtlCol="0">
            <a:spAutoFit/>
          </a:bodyPr>
          <a:lstStyle/>
          <a:p>
            <a:pPr>
              <a:lnSpc>
                <a:spcPts val="1989"/>
              </a:lnSpc>
            </a:pPr>
            <a:r>
              <a:rPr sz="1800" b="1" dirty="0">
                <a:solidFill>
                  <a:srgbClr val="1E1E1E"/>
                </a:solidFill>
                <a:latin typeface="Arial"/>
                <a:cs typeface="Arial"/>
              </a:rPr>
              <a:t>Boulogne</a:t>
            </a:r>
            <a:r>
              <a:rPr sz="1800" b="1" spc="-75" dirty="0">
                <a:solidFill>
                  <a:srgbClr val="1E1E1E"/>
                </a:solidFill>
                <a:latin typeface="Arial"/>
                <a:cs typeface="Arial"/>
              </a:rPr>
              <a:t> </a:t>
            </a:r>
            <a:r>
              <a:rPr sz="1800" b="1" spc="-25" dirty="0">
                <a:solidFill>
                  <a:srgbClr val="1E1E1E"/>
                </a:solidFill>
                <a:latin typeface="Arial"/>
                <a:cs typeface="Arial"/>
              </a:rPr>
              <a:t>Town</a:t>
            </a:r>
            <a:r>
              <a:rPr sz="1800" b="1" spc="-80" dirty="0">
                <a:solidFill>
                  <a:srgbClr val="1E1E1E"/>
                </a:solidFill>
                <a:latin typeface="Arial"/>
                <a:cs typeface="Arial"/>
              </a:rPr>
              <a:t> </a:t>
            </a:r>
            <a:r>
              <a:rPr sz="1800" b="1" spc="-10" dirty="0">
                <a:solidFill>
                  <a:srgbClr val="1E1E1E"/>
                </a:solidFill>
                <a:latin typeface="Arial"/>
                <a:cs typeface="Arial"/>
              </a:rPr>
              <a:t>Trail</a:t>
            </a:r>
            <a:endParaRPr sz="1800">
              <a:latin typeface="Arial"/>
              <a:cs typeface="Arial"/>
            </a:endParaRPr>
          </a:p>
          <a:p>
            <a:pPr>
              <a:lnSpc>
                <a:spcPct val="100000"/>
              </a:lnSpc>
              <a:spcBef>
                <a:spcPts val="944"/>
              </a:spcBef>
            </a:pPr>
            <a:r>
              <a:rPr sz="1400" spc="-20" dirty="0">
                <a:solidFill>
                  <a:srgbClr val="1E1E1E"/>
                </a:solidFill>
                <a:latin typeface="Arial"/>
                <a:cs typeface="Arial"/>
              </a:rPr>
              <a:t>Your</a:t>
            </a:r>
            <a:r>
              <a:rPr sz="1400" spc="-40" dirty="0">
                <a:solidFill>
                  <a:srgbClr val="1E1E1E"/>
                </a:solidFill>
                <a:latin typeface="Arial"/>
                <a:cs typeface="Arial"/>
              </a:rPr>
              <a:t> </a:t>
            </a:r>
            <a:r>
              <a:rPr sz="1400" dirty="0">
                <a:solidFill>
                  <a:srgbClr val="1E1E1E"/>
                </a:solidFill>
                <a:latin typeface="Arial"/>
                <a:cs typeface="Arial"/>
              </a:rPr>
              <a:t>animateur</a:t>
            </a:r>
            <a:r>
              <a:rPr sz="1400" spc="-50" dirty="0">
                <a:solidFill>
                  <a:srgbClr val="1E1E1E"/>
                </a:solidFill>
                <a:latin typeface="Arial"/>
                <a:cs typeface="Arial"/>
              </a:rPr>
              <a:t> </a:t>
            </a:r>
            <a:r>
              <a:rPr sz="1400" dirty="0">
                <a:solidFill>
                  <a:srgbClr val="1E1E1E"/>
                </a:solidFill>
                <a:latin typeface="Arial"/>
                <a:cs typeface="Arial"/>
              </a:rPr>
              <a:t>organises</a:t>
            </a:r>
            <a:r>
              <a:rPr sz="1400" spc="-45" dirty="0">
                <a:solidFill>
                  <a:srgbClr val="1E1E1E"/>
                </a:solidFill>
                <a:latin typeface="Arial"/>
                <a:cs typeface="Arial"/>
              </a:rPr>
              <a:t> </a:t>
            </a:r>
            <a:r>
              <a:rPr sz="1400" spc="-20" dirty="0">
                <a:solidFill>
                  <a:srgbClr val="1E1E1E"/>
                </a:solidFill>
                <a:latin typeface="Arial"/>
                <a:cs typeface="Arial"/>
              </a:rPr>
              <a:t>this </a:t>
            </a:r>
            <a:r>
              <a:rPr sz="1400" dirty="0">
                <a:solidFill>
                  <a:srgbClr val="1E1E1E"/>
                </a:solidFill>
                <a:latin typeface="Arial"/>
                <a:cs typeface="Arial"/>
              </a:rPr>
              <a:t>activity</a:t>
            </a:r>
            <a:r>
              <a:rPr sz="1400" spc="-25" dirty="0">
                <a:solidFill>
                  <a:srgbClr val="1E1E1E"/>
                </a:solidFill>
                <a:latin typeface="Arial"/>
                <a:cs typeface="Arial"/>
              </a:rPr>
              <a:t> </a:t>
            </a:r>
            <a:r>
              <a:rPr sz="1400" dirty="0">
                <a:solidFill>
                  <a:srgbClr val="1E1E1E"/>
                </a:solidFill>
                <a:latin typeface="Arial"/>
                <a:cs typeface="Arial"/>
              </a:rPr>
              <a:t>with</a:t>
            </a:r>
            <a:r>
              <a:rPr sz="1400" spc="-15" dirty="0">
                <a:solidFill>
                  <a:srgbClr val="1E1E1E"/>
                </a:solidFill>
                <a:latin typeface="Arial"/>
                <a:cs typeface="Arial"/>
              </a:rPr>
              <a:t> </a:t>
            </a:r>
            <a:r>
              <a:rPr sz="1400" dirty="0">
                <a:solidFill>
                  <a:srgbClr val="1E1E1E"/>
                </a:solidFill>
                <a:latin typeface="Arial"/>
                <a:cs typeface="Arial"/>
              </a:rPr>
              <a:t>our</a:t>
            </a:r>
            <a:r>
              <a:rPr sz="1400" spc="-15" dirty="0">
                <a:solidFill>
                  <a:srgbClr val="1E1E1E"/>
                </a:solidFill>
                <a:latin typeface="Arial"/>
                <a:cs typeface="Arial"/>
              </a:rPr>
              <a:t> </a:t>
            </a:r>
            <a:r>
              <a:rPr sz="1400" dirty="0">
                <a:solidFill>
                  <a:srgbClr val="1E1E1E"/>
                </a:solidFill>
                <a:latin typeface="Arial"/>
                <a:cs typeface="Arial"/>
              </a:rPr>
              <a:t>tailor</a:t>
            </a:r>
            <a:r>
              <a:rPr sz="1400" spc="-25" dirty="0">
                <a:solidFill>
                  <a:srgbClr val="1E1E1E"/>
                </a:solidFill>
                <a:latin typeface="Arial"/>
                <a:cs typeface="Arial"/>
              </a:rPr>
              <a:t> </a:t>
            </a:r>
            <a:r>
              <a:rPr sz="1400" dirty="0">
                <a:solidFill>
                  <a:srgbClr val="1E1E1E"/>
                </a:solidFill>
                <a:latin typeface="Arial"/>
                <a:cs typeface="Arial"/>
              </a:rPr>
              <a:t>made</a:t>
            </a:r>
            <a:r>
              <a:rPr sz="1400" spc="-50" dirty="0">
                <a:solidFill>
                  <a:srgbClr val="1E1E1E"/>
                </a:solidFill>
                <a:latin typeface="Arial"/>
                <a:cs typeface="Arial"/>
              </a:rPr>
              <a:t> </a:t>
            </a:r>
            <a:r>
              <a:rPr sz="1400" spc="-30" dirty="0">
                <a:solidFill>
                  <a:srgbClr val="1E1E1E"/>
                </a:solidFill>
                <a:latin typeface="Arial"/>
                <a:cs typeface="Arial"/>
              </a:rPr>
              <a:t>Town </a:t>
            </a:r>
            <a:r>
              <a:rPr sz="1400" dirty="0">
                <a:solidFill>
                  <a:srgbClr val="1E1E1E"/>
                </a:solidFill>
                <a:latin typeface="Arial"/>
                <a:cs typeface="Arial"/>
              </a:rPr>
              <a:t>Trail</a:t>
            </a:r>
            <a:r>
              <a:rPr sz="1400" spc="-45" dirty="0">
                <a:solidFill>
                  <a:srgbClr val="1E1E1E"/>
                </a:solidFill>
                <a:latin typeface="Arial"/>
                <a:cs typeface="Arial"/>
              </a:rPr>
              <a:t> </a:t>
            </a:r>
            <a:r>
              <a:rPr sz="1400" dirty="0">
                <a:solidFill>
                  <a:srgbClr val="1E1E1E"/>
                </a:solidFill>
                <a:latin typeface="Arial"/>
                <a:cs typeface="Arial"/>
              </a:rPr>
              <a:t>requiring</a:t>
            </a:r>
            <a:r>
              <a:rPr sz="1400" spc="-55" dirty="0">
                <a:solidFill>
                  <a:srgbClr val="1E1E1E"/>
                </a:solidFill>
                <a:latin typeface="Arial"/>
                <a:cs typeface="Arial"/>
              </a:rPr>
              <a:t> </a:t>
            </a:r>
            <a:r>
              <a:rPr sz="1400" dirty="0">
                <a:solidFill>
                  <a:srgbClr val="1E1E1E"/>
                </a:solidFill>
                <a:latin typeface="Arial"/>
                <a:cs typeface="Arial"/>
              </a:rPr>
              <a:t>the</a:t>
            </a:r>
            <a:r>
              <a:rPr sz="1400" spc="-45" dirty="0">
                <a:solidFill>
                  <a:srgbClr val="1E1E1E"/>
                </a:solidFill>
                <a:latin typeface="Arial"/>
                <a:cs typeface="Arial"/>
              </a:rPr>
              <a:t> </a:t>
            </a:r>
            <a:r>
              <a:rPr sz="1400" dirty="0">
                <a:solidFill>
                  <a:srgbClr val="1E1E1E"/>
                </a:solidFill>
                <a:latin typeface="Arial"/>
                <a:cs typeface="Arial"/>
              </a:rPr>
              <a:t>students</a:t>
            </a:r>
            <a:r>
              <a:rPr sz="1400" spc="-50" dirty="0">
                <a:solidFill>
                  <a:srgbClr val="1E1E1E"/>
                </a:solidFill>
                <a:latin typeface="Arial"/>
                <a:cs typeface="Arial"/>
              </a:rPr>
              <a:t> </a:t>
            </a:r>
            <a:r>
              <a:rPr sz="1400" spc="-25" dirty="0">
                <a:solidFill>
                  <a:srgbClr val="1E1E1E"/>
                </a:solidFill>
                <a:latin typeface="Arial"/>
                <a:cs typeface="Arial"/>
              </a:rPr>
              <a:t>to </a:t>
            </a:r>
            <a:r>
              <a:rPr sz="1400" dirty="0">
                <a:solidFill>
                  <a:srgbClr val="1E1E1E"/>
                </a:solidFill>
                <a:latin typeface="Arial"/>
                <a:cs typeface="Arial"/>
              </a:rPr>
              <a:t>read,</a:t>
            </a:r>
            <a:r>
              <a:rPr sz="1400" spc="-45" dirty="0">
                <a:solidFill>
                  <a:srgbClr val="1E1E1E"/>
                </a:solidFill>
                <a:latin typeface="Arial"/>
                <a:cs typeface="Arial"/>
              </a:rPr>
              <a:t> </a:t>
            </a:r>
            <a:r>
              <a:rPr sz="1400" dirty="0">
                <a:solidFill>
                  <a:srgbClr val="1E1E1E"/>
                </a:solidFill>
                <a:latin typeface="Arial"/>
                <a:cs typeface="Arial"/>
              </a:rPr>
              <a:t>understand</a:t>
            </a:r>
            <a:r>
              <a:rPr sz="1400" spc="-45" dirty="0">
                <a:solidFill>
                  <a:srgbClr val="1E1E1E"/>
                </a:solidFill>
                <a:latin typeface="Arial"/>
                <a:cs typeface="Arial"/>
              </a:rPr>
              <a:t> </a:t>
            </a:r>
            <a:r>
              <a:rPr sz="1400" dirty="0">
                <a:solidFill>
                  <a:srgbClr val="1E1E1E"/>
                </a:solidFill>
                <a:latin typeface="Arial"/>
                <a:cs typeface="Arial"/>
              </a:rPr>
              <a:t>and</a:t>
            </a:r>
            <a:r>
              <a:rPr sz="1400" spc="-35" dirty="0">
                <a:solidFill>
                  <a:srgbClr val="1E1E1E"/>
                </a:solidFill>
                <a:latin typeface="Arial"/>
                <a:cs typeface="Arial"/>
              </a:rPr>
              <a:t> </a:t>
            </a:r>
            <a:r>
              <a:rPr sz="1400" spc="-20" dirty="0">
                <a:solidFill>
                  <a:srgbClr val="1E1E1E"/>
                </a:solidFill>
                <a:latin typeface="Arial"/>
                <a:cs typeface="Arial"/>
              </a:rPr>
              <a:t>speak </a:t>
            </a:r>
            <a:r>
              <a:rPr sz="1400" spc="-10" dirty="0">
                <a:solidFill>
                  <a:srgbClr val="1E1E1E"/>
                </a:solidFill>
                <a:latin typeface="Arial"/>
                <a:cs typeface="Arial"/>
              </a:rPr>
              <a:t>French</a:t>
            </a:r>
            <a:endParaRPr sz="1400">
              <a:latin typeface="Arial"/>
              <a:cs typeface="Arial"/>
            </a:endParaRPr>
          </a:p>
        </p:txBody>
      </p:sp>
      <p:grpSp>
        <p:nvGrpSpPr>
          <p:cNvPr id="4" name="object 4"/>
          <p:cNvGrpSpPr/>
          <p:nvPr/>
        </p:nvGrpSpPr>
        <p:grpSpPr>
          <a:xfrm>
            <a:off x="0" y="0"/>
            <a:ext cx="8791575" cy="6858000"/>
            <a:chOff x="0" y="0"/>
            <a:chExt cx="8791575" cy="6858000"/>
          </a:xfrm>
        </p:grpSpPr>
        <p:pic>
          <p:nvPicPr>
            <p:cNvPr id="5" name="object 5"/>
            <p:cNvPicPr/>
            <p:nvPr/>
          </p:nvPicPr>
          <p:blipFill>
            <a:blip r:embed="rId3" cstate="print"/>
            <a:stretch>
              <a:fillRect/>
            </a:stretch>
          </p:blipFill>
          <p:spPr>
            <a:xfrm>
              <a:off x="7812023" y="260604"/>
              <a:ext cx="979170" cy="978408"/>
            </a:xfrm>
            <a:prstGeom prst="rect">
              <a:avLst/>
            </a:prstGeom>
          </p:spPr>
        </p:pic>
        <p:sp>
          <p:nvSpPr>
            <p:cNvPr id="6" name="object 6"/>
            <p:cNvSpPr/>
            <p:nvPr/>
          </p:nvSpPr>
          <p:spPr>
            <a:xfrm>
              <a:off x="0" y="0"/>
              <a:ext cx="4212590" cy="6858000"/>
            </a:xfrm>
            <a:custGeom>
              <a:avLst/>
              <a:gdLst/>
              <a:ahLst/>
              <a:cxnLst/>
              <a:rect l="l" t="t" r="r" b="b"/>
              <a:pathLst>
                <a:path w="4212590" h="6858000">
                  <a:moveTo>
                    <a:pt x="4212336" y="0"/>
                  </a:moveTo>
                  <a:lnTo>
                    <a:pt x="0" y="0"/>
                  </a:lnTo>
                  <a:lnTo>
                    <a:pt x="0" y="6858000"/>
                  </a:lnTo>
                  <a:lnTo>
                    <a:pt x="4212336" y="6858000"/>
                  </a:lnTo>
                  <a:lnTo>
                    <a:pt x="4212336" y="0"/>
                  </a:lnTo>
                  <a:close/>
                </a:path>
              </a:pathLst>
            </a:custGeom>
            <a:solidFill>
              <a:srgbClr val="1291D0"/>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918209" rIns="0" bIns="0" rtlCol="0">
            <a:spAutoFit/>
          </a:bodyPr>
          <a:lstStyle/>
          <a:p>
            <a:pPr marL="12700">
              <a:lnSpc>
                <a:spcPts val="3890"/>
              </a:lnSpc>
              <a:spcBef>
                <a:spcPts val="100"/>
              </a:spcBef>
            </a:pPr>
            <a:r>
              <a:rPr spc="-25" dirty="0"/>
              <a:t>Les</a:t>
            </a:r>
          </a:p>
          <a:p>
            <a:pPr marL="12700">
              <a:lnSpc>
                <a:spcPts val="3890"/>
              </a:lnSpc>
            </a:pPr>
            <a:r>
              <a:rPr dirty="0"/>
              <a:t>Deux</a:t>
            </a:r>
            <a:r>
              <a:rPr spc="-25" dirty="0"/>
              <a:t> </a:t>
            </a:r>
            <a:r>
              <a:rPr spc="-20" dirty="0"/>
              <a:t>Caps</a:t>
            </a:r>
          </a:p>
        </p:txBody>
      </p:sp>
      <p:sp>
        <p:nvSpPr>
          <p:cNvPr id="8" name="object 8"/>
          <p:cNvSpPr txBox="1"/>
          <p:nvPr/>
        </p:nvSpPr>
        <p:spPr>
          <a:xfrm>
            <a:off x="474218" y="2622550"/>
            <a:ext cx="2992755" cy="2372360"/>
          </a:xfrm>
          <a:prstGeom prst="rect">
            <a:avLst/>
          </a:prstGeom>
        </p:spPr>
        <p:txBody>
          <a:bodyPr vert="horz" wrap="square" lIns="0" tIns="12065" rIns="0" bIns="0" rtlCol="0">
            <a:spAutoFit/>
          </a:bodyPr>
          <a:lstStyle/>
          <a:p>
            <a:pPr marL="12700" marR="34925">
              <a:lnSpc>
                <a:spcPct val="100000"/>
              </a:lnSpc>
              <a:spcBef>
                <a:spcPts val="95"/>
              </a:spcBef>
            </a:pPr>
            <a:r>
              <a:rPr sz="1400" dirty="0">
                <a:solidFill>
                  <a:srgbClr val="FFFFFF"/>
                </a:solidFill>
                <a:latin typeface="Arial"/>
                <a:cs typeface="Arial"/>
              </a:rPr>
              <a:t>These</a:t>
            </a:r>
            <a:r>
              <a:rPr sz="1400" spc="-35" dirty="0">
                <a:solidFill>
                  <a:srgbClr val="FFFFFF"/>
                </a:solidFill>
                <a:latin typeface="Arial"/>
                <a:cs typeface="Arial"/>
              </a:rPr>
              <a:t> </a:t>
            </a:r>
            <a:r>
              <a:rPr sz="1400" dirty="0">
                <a:solidFill>
                  <a:srgbClr val="FFFFFF"/>
                </a:solidFill>
                <a:latin typeface="Arial"/>
                <a:cs typeface="Arial"/>
              </a:rPr>
              <a:t>two</a:t>
            </a:r>
            <a:r>
              <a:rPr sz="1400" spc="-20" dirty="0">
                <a:solidFill>
                  <a:srgbClr val="FFFFFF"/>
                </a:solidFill>
                <a:latin typeface="Arial"/>
                <a:cs typeface="Arial"/>
              </a:rPr>
              <a:t> </a:t>
            </a:r>
            <a:r>
              <a:rPr sz="1400" dirty="0">
                <a:solidFill>
                  <a:srgbClr val="FFFFFF"/>
                </a:solidFill>
                <a:latin typeface="Arial"/>
                <a:cs typeface="Arial"/>
              </a:rPr>
              <a:t>headlands</a:t>
            </a:r>
            <a:r>
              <a:rPr sz="1400" spc="-25" dirty="0">
                <a:solidFill>
                  <a:srgbClr val="FFFFFF"/>
                </a:solidFill>
                <a:latin typeface="Arial"/>
                <a:cs typeface="Arial"/>
              </a:rPr>
              <a:t> </a:t>
            </a:r>
            <a:r>
              <a:rPr sz="1400" spc="-10" dirty="0">
                <a:solidFill>
                  <a:srgbClr val="FFFFFF"/>
                </a:solidFill>
                <a:latin typeface="Arial"/>
                <a:cs typeface="Arial"/>
              </a:rPr>
              <a:t>offer </a:t>
            </a:r>
            <a:r>
              <a:rPr sz="1400" dirty="0">
                <a:solidFill>
                  <a:srgbClr val="FFFFFF"/>
                </a:solidFill>
                <a:latin typeface="Arial"/>
                <a:cs typeface="Arial"/>
              </a:rPr>
              <a:t>spectacular</a:t>
            </a:r>
            <a:r>
              <a:rPr sz="1400" spc="-45" dirty="0">
                <a:solidFill>
                  <a:srgbClr val="FFFFFF"/>
                </a:solidFill>
                <a:latin typeface="Arial"/>
                <a:cs typeface="Arial"/>
              </a:rPr>
              <a:t> </a:t>
            </a:r>
            <a:r>
              <a:rPr sz="1400" dirty="0">
                <a:solidFill>
                  <a:srgbClr val="FFFFFF"/>
                </a:solidFill>
                <a:latin typeface="Arial"/>
                <a:cs typeface="Arial"/>
              </a:rPr>
              <a:t>views</a:t>
            </a:r>
            <a:r>
              <a:rPr sz="1400" spc="-25" dirty="0">
                <a:solidFill>
                  <a:srgbClr val="FFFFFF"/>
                </a:solidFill>
                <a:latin typeface="Arial"/>
                <a:cs typeface="Arial"/>
              </a:rPr>
              <a:t> </a:t>
            </a:r>
            <a:r>
              <a:rPr sz="1400" dirty="0">
                <a:solidFill>
                  <a:srgbClr val="FFFFFF"/>
                </a:solidFill>
                <a:latin typeface="Arial"/>
                <a:cs typeface="Arial"/>
              </a:rPr>
              <a:t>across</a:t>
            </a:r>
            <a:r>
              <a:rPr sz="1400" spc="-40"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spc="-10" dirty="0">
                <a:solidFill>
                  <a:srgbClr val="FFFFFF"/>
                </a:solidFill>
                <a:latin typeface="Arial"/>
                <a:cs typeface="Arial"/>
              </a:rPr>
              <a:t>channel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up</a:t>
            </a:r>
            <a:r>
              <a:rPr sz="1400" spc="-20" dirty="0">
                <a:solidFill>
                  <a:srgbClr val="FFFFFF"/>
                </a:solidFill>
                <a:latin typeface="Arial"/>
                <a:cs typeface="Arial"/>
              </a:rPr>
              <a:t>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down</a:t>
            </a:r>
            <a:r>
              <a:rPr sz="1400" spc="-25" dirty="0">
                <a:solidFill>
                  <a:srgbClr val="FFFFFF"/>
                </a:solidFill>
                <a:latin typeface="Arial"/>
                <a:cs typeface="Arial"/>
              </a:rPr>
              <a:t> </a:t>
            </a:r>
            <a:r>
              <a:rPr sz="1400" dirty="0">
                <a:solidFill>
                  <a:srgbClr val="FFFFFF"/>
                </a:solidFill>
                <a:latin typeface="Arial"/>
                <a:cs typeface="Arial"/>
              </a:rPr>
              <a:t>the</a:t>
            </a:r>
            <a:r>
              <a:rPr sz="1400" spc="-20" dirty="0">
                <a:solidFill>
                  <a:srgbClr val="FFFFFF"/>
                </a:solidFill>
                <a:latin typeface="Arial"/>
                <a:cs typeface="Arial"/>
              </a:rPr>
              <a:t> </a:t>
            </a:r>
            <a:r>
              <a:rPr sz="1400" dirty="0">
                <a:solidFill>
                  <a:srgbClr val="FFFFFF"/>
                </a:solidFill>
                <a:latin typeface="Arial"/>
                <a:cs typeface="Arial"/>
              </a:rPr>
              <a:t>Opal</a:t>
            </a:r>
            <a:r>
              <a:rPr sz="1400" spc="-15" dirty="0">
                <a:solidFill>
                  <a:srgbClr val="FFFFFF"/>
                </a:solidFill>
                <a:latin typeface="Arial"/>
                <a:cs typeface="Arial"/>
              </a:rPr>
              <a:t> </a:t>
            </a:r>
            <a:r>
              <a:rPr sz="1400" dirty="0">
                <a:solidFill>
                  <a:srgbClr val="FFFFFF"/>
                </a:solidFill>
                <a:latin typeface="Arial"/>
                <a:cs typeface="Arial"/>
              </a:rPr>
              <a:t>Coast.</a:t>
            </a:r>
            <a:r>
              <a:rPr sz="1400" spc="-25" dirty="0">
                <a:solidFill>
                  <a:srgbClr val="FFFFFF"/>
                </a:solidFill>
                <a:latin typeface="Arial"/>
                <a:cs typeface="Arial"/>
              </a:rPr>
              <a:t> On </a:t>
            </a:r>
            <a:r>
              <a:rPr sz="1400" dirty="0">
                <a:solidFill>
                  <a:srgbClr val="FFFFFF"/>
                </a:solidFill>
                <a:latin typeface="Arial"/>
                <a:cs typeface="Arial"/>
              </a:rPr>
              <a:t>clear</a:t>
            </a:r>
            <a:r>
              <a:rPr sz="1400" spc="-40" dirty="0">
                <a:solidFill>
                  <a:srgbClr val="FFFFFF"/>
                </a:solidFill>
                <a:latin typeface="Arial"/>
                <a:cs typeface="Arial"/>
              </a:rPr>
              <a:t> </a:t>
            </a:r>
            <a:r>
              <a:rPr sz="1400" dirty="0">
                <a:solidFill>
                  <a:srgbClr val="FFFFFF"/>
                </a:solidFill>
                <a:latin typeface="Arial"/>
                <a:cs typeface="Arial"/>
              </a:rPr>
              <a:t>days</a:t>
            </a:r>
            <a:r>
              <a:rPr sz="1400" spc="-65" dirty="0">
                <a:solidFill>
                  <a:srgbClr val="FFFFFF"/>
                </a:solidFill>
                <a:latin typeface="Arial"/>
                <a:cs typeface="Arial"/>
              </a:rPr>
              <a:t> </a:t>
            </a:r>
            <a:r>
              <a:rPr sz="1400" dirty="0">
                <a:solidFill>
                  <a:srgbClr val="FFFFFF"/>
                </a:solidFill>
                <a:latin typeface="Arial"/>
                <a:cs typeface="Arial"/>
              </a:rPr>
              <a:t>The</a:t>
            </a:r>
            <a:r>
              <a:rPr sz="1400" spc="-40" dirty="0">
                <a:solidFill>
                  <a:srgbClr val="FFFFFF"/>
                </a:solidFill>
                <a:latin typeface="Arial"/>
                <a:cs typeface="Arial"/>
              </a:rPr>
              <a:t> </a:t>
            </a:r>
            <a:r>
              <a:rPr sz="1400" dirty="0">
                <a:solidFill>
                  <a:srgbClr val="FFFFFF"/>
                </a:solidFill>
                <a:latin typeface="Arial"/>
                <a:cs typeface="Arial"/>
              </a:rPr>
              <a:t>White</a:t>
            </a:r>
            <a:r>
              <a:rPr sz="1400" spc="-25" dirty="0">
                <a:solidFill>
                  <a:srgbClr val="FFFFFF"/>
                </a:solidFill>
                <a:latin typeface="Arial"/>
                <a:cs typeface="Arial"/>
              </a:rPr>
              <a:t> </a:t>
            </a:r>
            <a:r>
              <a:rPr sz="1400" dirty="0">
                <a:solidFill>
                  <a:srgbClr val="FFFFFF"/>
                </a:solidFill>
                <a:latin typeface="Arial"/>
                <a:cs typeface="Arial"/>
              </a:rPr>
              <a:t>Cliffs</a:t>
            </a:r>
            <a:r>
              <a:rPr sz="1400" spc="-35" dirty="0">
                <a:solidFill>
                  <a:srgbClr val="FFFFFF"/>
                </a:solidFill>
                <a:latin typeface="Arial"/>
                <a:cs typeface="Arial"/>
              </a:rPr>
              <a:t> </a:t>
            </a:r>
            <a:r>
              <a:rPr sz="1400" dirty="0">
                <a:solidFill>
                  <a:srgbClr val="FFFFFF"/>
                </a:solidFill>
                <a:latin typeface="Arial"/>
                <a:cs typeface="Arial"/>
              </a:rPr>
              <a:t>of</a:t>
            </a:r>
            <a:r>
              <a:rPr sz="1400" spc="-35" dirty="0">
                <a:solidFill>
                  <a:srgbClr val="FFFFFF"/>
                </a:solidFill>
                <a:latin typeface="Arial"/>
                <a:cs typeface="Arial"/>
              </a:rPr>
              <a:t> </a:t>
            </a:r>
            <a:r>
              <a:rPr sz="1400" spc="-10" dirty="0">
                <a:solidFill>
                  <a:srgbClr val="FFFFFF"/>
                </a:solidFill>
                <a:latin typeface="Arial"/>
                <a:cs typeface="Arial"/>
              </a:rPr>
              <a:t>Dover </a:t>
            </a:r>
            <a:r>
              <a:rPr sz="1400" dirty="0">
                <a:solidFill>
                  <a:srgbClr val="FFFFFF"/>
                </a:solidFill>
                <a:latin typeface="Arial"/>
                <a:cs typeface="Arial"/>
              </a:rPr>
              <a:t>seem</a:t>
            </a:r>
            <a:r>
              <a:rPr sz="1400" spc="-25" dirty="0">
                <a:solidFill>
                  <a:srgbClr val="FFFFFF"/>
                </a:solidFill>
                <a:latin typeface="Arial"/>
                <a:cs typeface="Arial"/>
              </a:rPr>
              <a:t> </a:t>
            </a:r>
            <a:r>
              <a:rPr sz="1400" dirty="0">
                <a:solidFill>
                  <a:srgbClr val="FFFFFF"/>
                </a:solidFill>
                <a:latin typeface="Arial"/>
                <a:cs typeface="Arial"/>
              </a:rPr>
              <a:t>no</a:t>
            </a:r>
            <a:r>
              <a:rPr sz="1400" spc="-15" dirty="0">
                <a:solidFill>
                  <a:srgbClr val="FFFFFF"/>
                </a:solidFill>
                <a:latin typeface="Arial"/>
                <a:cs typeface="Arial"/>
              </a:rPr>
              <a:t> </a:t>
            </a:r>
            <a:r>
              <a:rPr sz="1400" dirty="0">
                <a:solidFill>
                  <a:srgbClr val="FFFFFF"/>
                </a:solidFill>
                <a:latin typeface="Arial"/>
                <a:cs typeface="Arial"/>
              </a:rPr>
              <a:t>distance</a:t>
            </a:r>
            <a:r>
              <a:rPr sz="1400" spc="-25" dirty="0">
                <a:solidFill>
                  <a:srgbClr val="FFFFFF"/>
                </a:solidFill>
                <a:latin typeface="Arial"/>
                <a:cs typeface="Arial"/>
              </a:rPr>
              <a:t> </a:t>
            </a:r>
            <a:r>
              <a:rPr sz="1400" dirty="0">
                <a:solidFill>
                  <a:srgbClr val="FFFFFF"/>
                </a:solidFill>
                <a:latin typeface="Arial"/>
                <a:cs typeface="Arial"/>
              </a:rPr>
              <a:t>away</a:t>
            </a:r>
            <a:r>
              <a:rPr sz="1400" spc="-15" dirty="0">
                <a:solidFill>
                  <a:srgbClr val="FFFFFF"/>
                </a:solidFill>
                <a:latin typeface="Arial"/>
                <a:cs typeface="Arial"/>
              </a:rPr>
              <a:t> </a:t>
            </a:r>
            <a:r>
              <a:rPr sz="1400" dirty="0">
                <a:solidFill>
                  <a:srgbClr val="FFFFFF"/>
                </a:solidFill>
                <a:latin typeface="Arial"/>
                <a:cs typeface="Arial"/>
              </a:rPr>
              <a:t>at</a:t>
            </a:r>
            <a:r>
              <a:rPr sz="1400" spc="-10" dirty="0">
                <a:solidFill>
                  <a:srgbClr val="FFFFFF"/>
                </a:solidFill>
                <a:latin typeface="Arial"/>
                <a:cs typeface="Arial"/>
              </a:rPr>
              <a:t> </a:t>
            </a:r>
            <a:r>
              <a:rPr sz="1400" spc="-25" dirty="0">
                <a:solidFill>
                  <a:srgbClr val="FFFFFF"/>
                </a:solidFill>
                <a:latin typeface="Arial"/>
                <a:cs typeface="Arial"/>
              </a:rPr>
              <a:t>all</a:t>
            </a:r>
            <a:endParaRPr sz="1400">
              <a:latin typeface="Arial"/>
              <a:cs typeface="Arial"/>
            </a:endParaRPr>
          </a:p>
          <a:p>
            <a:pPr>
              <a:lnSpc>
                <a:spcPct val="100000"/>
              </a:lnSpc>
              <a:spcBef>
                <a:spcPts val="75"/>
              </a:spcBef>
            </a:pPr>
            <a:endParaRPr sz="1400">
              <a:latin typeface="Arial"/>
              <a:cs typeface="Arial"/>
            </a:endParaRPr>
          </a:p>
          <a:p>
            <a:pPr marL="12700" marR="5080">
              <a:lnSpc>
                <a:spcPct val="100000"/>
              </a:lnSpc>
            </a:pPr>
            <a:r>
              <a:rPr sz="1400" dirty="0">
                <a:solidFill>
                  <a:srgbClr val="FFFFFF"/>
                </a:solidFill>
                <a:latin typeface="Arial"/>
                <a:cs typeface="Arial"/>
              </a:rPr>
              <a:t>It</a:t>
            </a:r>
            <a:r>
              <a:rPr sz="1400" spc="-20" dirty="0">
                <a:solidFill>
                  <a:srgbClr val="FFFFFF"/>
                </a:solidFill>
                <a:latin typeface="Arial"/>
                <a:cs typeface="Arial"/>
              </a:rPr>
              <a:t> </a:t>
            </a:r>
            <a:r>
              <a:rPr sz="1400" dirty="0">
                <a:solidFill>
                  <a:srgbClr val="FFFFFF"/>
                </a:solidFill>
                <a:latin typeface="Arial"/>
                <a:cs typeface="Arial"/>
              </a:rPr>
              <a:t>is</a:t>
            </a:r>
            <a:r>
              <a:rPr sz="1400" spc="-15" dirty="0">
                <a:solidFill>
                  <a:srgbClr val="FFFFFF"/>
                </a:solidFill>
                <a:latin typeface="Arial"/>
                <a:cs typeface="Arial"/>
              </a:rPr>
              <a:t> </a:t>
            </a:r>
            <a:r>
              <a:rPr sz="1400" dirty="0">
                <a:solidFill>
                  <a:srgbClr val="FFFFFF"/>
                </a:solidFill>
                <a:latin typeface="Arial"/>
                <a:cs typeface="Arial"/>
              </a:rPr>
              <a:t>possible</a:t>
            </a:r>
            <a:r>
              <a:rPr sz="1400" spc="-35" dirty="0">
                <a:solidFill>
                  <a:srgbClr val="FFFFFF"/>
                </a:solidFill>
                <a:latin typeface="Arial"/>
                <a:cs typeface="Arial"/>
              </a:rPr>
              <a:t> </a:t>
            </a:r>
            <a:r>
              <a:rPr sz="1400" dirty="0">
                <a:solidFill>
                  <a:srgbClr val="FFFFFF"/>
                </a:solidFill>
                <a:latin typeface="Arial"/>
                <a:cs typeface="Arial"/>
              </a:rPr>
              <a:t>to</a:t>
            </a:r>
            <a:r>
              <a:rPr sz="1400" spc="-20" dirty="0">
                <a:solidFill>
                  <a:srgbClr val="FFFFFF"/>
                </a:solidFill>
                <a:latin typeface="Arial"/>
                <a:cs typeface="Arial"/>
              </a:rPr>
              <a:t> </a:t>
            </a:r>
            <a:r>
              <a:rPr sz="1400" dirty="0">
                <a:solidFill>
                  <a:srgbClr val="FFFFFF"/>
                </a:solidFill>
                <a:latin typeface="Arial"/>
                <a:cs typeface="Arial"/>
              </a:rPr>
              <a:t>walk</a:t>
            </a:r>
            <a:r>
              <a:rPr sz="1400" spc="-20" dirty="0">
                <a:solidFill>
                  <a:srgbClr val="FFFFFF"/>
                </a:solidFill>
                <a:latin typeface="Arial"/>
                <a:cs typeface="Arial"/>
              </a:rPr>
              <a:t> </a:t>
            </a:r>
            <a:r>
              <a:rPr sz="1400" dirty="0">
                <a:solidFill>
                  <a:srgbClr val="FFFFFF"/>
                </a:solidFill>
                <a:latin typeface="Arial"/>
                <a:cs typeface="Arial"/>
              </a:rPr>
              <a:t>along</a:t>
            </a:r>
            <a:r>
              <a:rPr sz="1400" spc="-2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spc="-10" dirty="0">
                <a:solidFill>
                  <a:srgbClr val="FFFFFF"/>
                </a:solidFill>
                <a:latin typeface="Arial"/>
                <a:cs typeface="Arial"/>
              </a:rPr>
              <a:t>coastal </a:t>
            </a:r>
            <a:r>
              <a:rPr sz="1400" dirty="0">
                <a:solidFill>
                  <a:srgbClr val="FFFFFF"/>
                </a:solidFill>
                <a:latin typeface="Arial"/>
                <a:cs typeface="Arial"/>
              </a:rPr>
              <a:t>paths</a:t>
            </a:r>
            <a:r>
              <a:rPr sz="1400" spc="-30" dirty="0">
                <a:solidFill>
                  <a:srgbClr val="FFFFFF"/>
                </a:solidFill>
                <a:latin typeface="Arial"/>
                <a:cs typeface="Arial"/>
              </a:rPr>
              <a:t> </a:t>
            </a:r>
            <a:r>
              <a:rPr sz="1400" dirty="0">
                <a:solidFill>
                  <a:srgbClr val="FFFFFF"/>
                </a:solidFill>
                <a:latin typeface="Arial"/>
                <a:cs typeface="Arial"/>
              </a:rPr>
              <a:t>from</a:t>
            </a:r>
            <a:r>
              <a:rPr sz="1400" spc="-25" dirty="0">
                <a:solidFill>
                  <a:srgbClr val="FFFFFF"/>
                </a:solidFill>
                <a:latin typeface="Arial"/>
                <a:cs typeface="Arial"/>
              </a:rPr>
              <a:t> </a:t>
            </a:r>
            <a:r>
              <a:rPr sz="1400" dirty="0">
                <a:solidFill>
                  <a:srgbClr val="FFFFFF"/>
                </a:solidFill>
                <a:latin typeface="Arial"/>
                <a:cs typeface="Arial"/>
              </a:rPr>
              <a:t>the</a:t>
            </a:r>
            <a:r>
              <a:rPr sz="1400" spc="-30" dirty="0">
                <a:solidFill>
                  <a:srgbClr val="FFFFFF"/>
                </a:solidFill>
                <a:latin typeface="Arial"/>
                <a:cs typeface="Arial"/>
              </a:rPr>
              <a:t> </a:t>
            </a:r>
            <a:r>
              <a:rPr sz="1400" dirty="0">
                <a:solidFill>
                  <a:srgbClr val="FFFFFF"/>
                </a:solidFill>
                <a:latin typeface="Arial"/>
                <a:cs typeface="Arial"/>
              </a:rPr>
              <a:t>car-parks</a:t>
            </a:r>
            <a:r>
              <a:rPr sz="1400" spc="-30" dirty="0">
                <a:solidFill>
                  <a:srgbClr val="FFFFFF"/>
                </a:solidFill>
                <a:latin typeface="Arial"/>
                <a:cs typeface="Arial"/>
              </a:rPr>
              <a:t> </a:t>
            </a:r>
            <a:r>
              <a:rPr sz="1400" dirty="0">
                <a:solidFill>
                  <a:srgbClr val="FFFFFF"/>
                </a:solidFill>
                <a:latin typeface="Arial"/>
                <a:cs typeface="Arial"/>
              </a:rPr>
              <a:t>located</a:t>
            </a:r>
            <a:r>
              <a:rPr sz="1400" spc="-25" dirty="0">
                <a:solidFill>
                  <a:srgbClr val="FFFFFF"/>
                </a:solidFill>
                <a:latin typeface="Arial"/>
                <a:cs typeface="Arial"/>
              </a:rPr>
              <a:t> at </a:t>
            </a:r>
            <a:r>
              <a:rPr sz="1400" dirty="0">
                <a:solidFill>
                  <a:srgbClr val="FFFFFF"/>
                </a:solidFill>
                <a:latin typeface="Arial"/>
                <a:cs typeface="Arial"/>
              </a:rPr>
              <a:t>both</a:t>
            </a:r>
            <a:r>
              <a:rPr sz="1400" spc="-30" dirty="0">
                <a:solidFill>
                  <a:srgbClr val="FFFFFF"/>
                </a:solidFill>
                <a:latin typeface="Arial"/>
                <a:cs typeface="Arial"/>
              </a:rPr>
              <a:t> </a:t>
            </a:r>
            <a:r>
              <a:rPr sz="1400" dirty="0">
                <a:solidFill>
                  <a:srgbClr val="FFFFFF"/>
                </a:solidFill>
                <a:latin typeface="Arial"/>
                <a:cs typeface="Arial"/>
              </a:rPr>
              <a:t>headlands,</a:t>
            </a:r>
            <a:r>
              <a:rPr sz="1400" spc="-30" dirty="0">
                <a:solidFill>
                  <a:srgbClr val="FFFFFF"/>
                </a:solidFill>
                <a:latin typeface="Arial"/>
                <a:cs typeface="Arial"/>
              </a:rPr>
              <a:t> </a:t>
            </a:r>
            <a:r>
              <a:rPr sz="1400" dirty="0">
                <a:solidFill>
                  <a:srgbClr val="FFFFFF"/>
                </a:solidFill>
                <a:latin typeface="Arial"/>
                <a:cs typeface="Arial"/>
              </a:rPr>
              <a:t>and</a:t>
            </a:r>
            <a:r>
              <a:rPr sz="1400" spc="-30" dirty="0">
                <a:solidFill>
                  <a:srgbClr val="FFFFFF"/>
                </a:solidFill>
                <a:latin typeface="Arial"/>
                <a:cs typeface="Arial"/>
              </a:rPr>
              <a:t> </a:t>
            </a:r>
            <a:r>
              <a:rPr sz="1400" dirty="0">
                <a:solidFill>
                  <a:srgbClr val="FFFFFF"/>
                </a:solidFill>
                <a:latin typeface="Arial"/>
                <a:cs typeface="Arial"/>
              </a:rPr>
              <a:t>observe</a:t>
            </a:r>
            <a:r>
              <a:rPr sz="1400" spc="-30" dirty="0">
                <a:solidFill>
                  <a:srgbClr val="FFFFFF"/>
                </a:solidFill>
                <a:latin typeface="Arial"/>
                <a:cs typeface="Arial"/>
              </a:rPr>
              <a:t> </a:t>
            </a:r>
            <a:r>
              <a:rPr sz="1400" spc="-25" dirty="0">
                <a:solidFill>
                  <a:srgbClr val="FFFFFF"/>
                </a:solidFill>
                <a:latin typeface="Arial"/>
                <a:cs typeface="Arial"/>
              </a:rPr>
              <a:t>the </a:t>
            </a:r>
            <a:r>
              <a:rPr sz="1400" dirty="0">
                <a:solidFill>
                  <a:srgbClr val="FFFFFF"/>
                </a:solidFill>
                <a:latin typeface="Arial"/>
                <a:cs typeface="Arial"/>
              </a:rPr>
              <a:t>birdlife</a:t>
            </a:r>
            <a:r>
              <a:rPr sz="1400" spc="-40" dirty="0">
                <a:solidFill>
                  <a:srgbClr val="FFFFFF"/>
                </a:solidFill>
                <a:latin typeface="Arial"/>
                <a:cs typeface="Arial"/>
              </a:rPr>
              <a:t> </a:t>
            </a:r>
            <a:r>
              <a:rPr sz="1400" dirty="0">
                <a:solidFill>
                  <a:srgbClr val="FFFFFF"/>
                </a:solidFill>
                <a:latin typeface="Arial"/>
                <a:cs typeface="Arial"/>
              </a:rPr>
              <a:t>as</a:t>
            </a:r>
            <a:r>
              <a:rPr sz="1400" spc="-25" dirty="0">
                <a:solidFill>
                  <a:srgbClr val="FFFFFF"/>
                </a:solidFill>
                <a:latin typeface="Arial"/>
                <a:cs typeface="Arial"/>
              </a:rPr>
              <a:t> </a:t>
            </a:r>
            <a:r>
              <a:rPr sz="1400" dirty="0">
                <a:solidFill>
                  <a:srgbClr val="FFFFFF"/>
                </a:solidFill>
                <a:latin typeface="Arial"/>
                <a:cs typeface="Arial"/>
              </a:rPr>
              <a:t>well</a:t>
            </a:r>
            <a:r>
              <a:rPr sz="1400" spc="-15" dirty="0">
                <a:solidFill>
                  <a:srgbClr val="FFFFFF"/>
                </a:solidFill>
                <a:latin typeface="Arial"/>
                <a:cs typeface="Arial"/>
              </a:rPr>
              <a:t> </a:t>
            </a:r>
            <a:r>
              <a:rPr sz="1400" dirty="0">
                <a:solidFill>
                  <a:srgbClr val="FFFFFF"/>
                </a:solidFill>
                <a:latin typeface="Arial"/>
                <a:cs typeface="Arial"/>
              </a:rPr>
              <a:t>as</a:t>
            </a:r>
            <a:r>
              <a:rPr sz="1400" spc="-15" dirty="0">
                <a:solidFill>
                  <a:srgbClr val="FFFFFF"/>
                </a:solidFill>
                <a:latin typeface="Arial"/>
                <a:cs typeface="Arial"/>
              </a:rPr>
              <a:t> </a:t>
            </a:r>
            <a:r>
              <a:rPr sz="1400" dirty="0">
                <a:solidFill>
                  <a:srgbClr val="FFFFFF"/>
                </a:solidFill>
                <a:latin typeface="Arial"/>
                <a:cs typeface="Arial"/>
              </a:rPr>
              <a:t>the</a:t>
            </a:r>
            <a:r>
              <a:rPr sz="1400" spc="-25" dirty="0">
                <a:solidFill>
                  <a:srgbClr val="FFFFFF"/>
                </a:solidFill>
                <a:latin typeface="Arial"/>
                <a:cs typeface="Arial"/>
              </a:rPr>
              <a:t> </a:t>
            </a:r>
            <a:r>
              <a:rPr sz="1400" spc="-10" dirty="0">
                <a:solidFill>
                  <a:srgbClr val="FFFFFF"/>
                </a:solidFill>
                <a:latin typeface="Arial"/>
                <a:cs typeface="Arial"/>
              </a:rPr>
              <a:t>former</a:t>
            </a:r>
            <a:r>
              <a:rPr sz="1400" spc="500" dirty="0">
                <a:solidFill>
                  <a:srgbClr val="FFFFFF"/>
                </a:solidFill>
                <a:latin typeface="Arial"/>
                <a:cs typeface="Arial"/>
              </a:rPr>
              <a:t> </a:t>
            </a:r>
            <a:r>
              <a:rPr sz="1400" dirty="0">
                <a:solidFill>
                  <a:srgbClr val="FFFFFF"/>
                </a:solidFill>
                <a:latin typeface="Arial"/>
                <a:cs typeface="Arial"/>
              </a:rPr>
              <a:t>defensive</a:t>
            </a:r>
            <a:r>
              <a:rPr sz="1400" spc="-50" dirty="0">
                <a:solidFill>
                  <a:srgbClr val="FFFFFF"/>
                </a:solidFill>
                <a:latin typeface="Arial"/>
                <a:cs typeface="Arial"/>
              </a:rPr>
              <a:t> </a:t>
            </a:r>
            <a:r>
              <a:rPr sz="1400" dirty="0">
                <a:solidFill>
                  <a:srgbClr val="FFFFFF"/>
                </a:solidFill>
                <a:latin typeface="Arial"/>
                <a:cs typeface="Arial"/>
              </a:rPr>
              <a:t>buildings</a:t>
            </a:r>
            <a:r>
              <a:rPr sz="1400" spc="-45" dirty="0">
                <a:solidFill>
                  <a:srgbClr val="FFFFFF"/>
                </a:solidFill>
                <a:latin typeface="Arial"/>
                <a:cs typeface="Arial"/>
              </a:rPr>
              <a:t> </a:t>
            </a:r>
            <a:r>
              <a:rPr sz="1400" dirty="0">
                <a:solidFill>
                  <a:srgbClr val="FFFFFF"/>
                </a:solidFill>
                <a:latin typeface="Arial"/>
                <a:cs typeface="Arial"/>
              </a:rPr>
              <a:t>from</a:t>
            </a:r>
            <a:r>
              <a:rPr sz="1400" spc="-40" dirty="0">
                <a:solidFill>
                  <a:srgbClr val="FFFFFF"/>
                </a:solidFill>
                <a:latin typeface="Arial"/>
                <a:cs typeface="Arial"/>
              </a:rPr>
              <a:t> </a:t>
            </a:r>
            <a:r>
              <a:rPr sz="1400" spc="-25" dirty="0">
                <a:solidFill>
                  <a:srgbClr val="FFFFFF"/>
                </a:solidFill>
                <a:latin typeface="Arial"/>
                <a:cs typeface="Arial"/>
              </a:rPr>
              <a:t>WW2</a:t>
            </a:r>
            <a:endParaRPr sz="14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1993</Words>
  <Application>Microsoft Office PowerPoint</Application>
  <PresentationFormat>On-screen Show (4:3)</PresentationFormat>
  <Paragraphs>177</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Wingdings</vt:lpstr>
      <vt:lpstr>Office Theme</vt:lpstr>
      <vt:lpstr>PowerPoint Presentation</vt:lpstr>
      <vt:lpstr>We help students reach new heights</vt:lpstr>
      <vt:lpstr>You’re in safe hands</vt:lpstr>
      <vt:lpstr>Meet your animateur</vt:lpstr>
      <vt:lpstr>Check in</vt:lpstr>
      <vt:lpstr>Boulogne town trail</vt:lpstr>
      <vt:lpstr>Goat cheese farm</vt:lpstr>
      <vt:lpstr>Blockhaus d'Eperlecques</vt:lpstr>
      <vt:lpstr>Les Deux Caps</vt:lpstr>
      <vt:lpstr>Rando Rail</vt:lpstr>
      <vt:lpstr>Chocolate factory</vt:lpstr>
      <vt:lpstr>Local bakery</vt:lpstr>
      <vt:lpstr>Le Touquet</vt:lpstr>
      <vt:lpstr>Market Mission</vt:lpstr>
      <vt:lpstr>Desvres Art Centre</vt:lpstr>
      <vt:lpstr>Museum of Ceramics</vt:lpstr>
      <vt:lpstr>Nausicaa</vt:lpstr>
      <vt:lpstr>La Coupole</vt:lpstr>
      <vt:lpstr>French school visit</vt:lpstr>
      <vt:lpstr>Snail farm</vt:lpstr>
      <vt:lpstr>Bellewaerde</vt:lpstr>
      <vt:lpstr>Maison du Marais</vt:lpstr>
      <vt:lpstr>Bread making</vt:lpstr>
      <vt:lpstr>Aeroball</vt:lpstr>
      <vt:lpstr>Archery</vt:lpstr>
      <vt:lpstr>Orienteering</vt:lpstr>
      <vt:lpstr>Mini-farm</vt:lpstr>
      <vt:lpstr>Drama &amp; Circus skills </vt:lpstr>
      <vt:lpstr>Beach games</vt:lpstr>
      <vt:lpstr>Étaples Military Cemetery</vt:lpstr>
      <vt:lpstr>France is waiting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Opal Coast</dc:title>
  <dc:creator>Voyager School Travel;Sam Taylor (Digital Marketing Assistant)</dc:creator>
  <cp:lastModifiedBy>Emma Heasman</cp:lastModifiedBy>
  <cp:revision>5</cp:revision>
  <dcterms:created xsi:type="dcterms:W3CDTF">2024-04-03T09:54:09Z</dcterms:created>
  <dcterms:modified xsi:type="dcterms:W3CDTF">2024-08-07T11:01:41Z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2024-04-03T00:00:00Z</vt:filetime>
  </property>
  <property fmtid="{D5CDD505-2E9C-101B-9397-08002B2CF9AE}" pid="3" name="Creator">
    <vt:lpwstr>MicrosoftÂ® PowerPointÂ® 2019</vt:lpwstr>
  </property>
  <property fmtid="{D5CDD505-2E9C-101B-9397-08002B2CF9AE}" pid="4" name="LastSaved">
    <vt:filetime>2024-04-03T00:00:00Z</vt:filetime>
  </property>
  <property fmtid="{D5CDD505-2E9C-101B-9397-08002B2CF9AE}" pid="5" name="Producer">
    <vt:lpwstr>Adobe PDF Services</vt:lpwstr>
  </property>
</Properties>
</file>