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4766"/>
            <a:ext cx="9144000" cy="57132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2602865"/>
          </a:xfrm>
          <a:custGeom>
            <a:avLst/>
            <a:gdLst/>
            <a:ahLst/>
            <a:cxnLst/>
            <a:rect l="l" t="t" r="r" b="b"/>
            <a:pathLst>
              <a:path w="9144000" h="2602865">
                <a:moveTo>
                  <a:pt x="9144000" y="0"/>
                </a:moveTo>
                <a:lnTo>
                  <a:pt x="0" y="0"/>
                </a:lnTo>
                <a:lnTo>
                  <a:pt x="0" y="2602639"/>
                </a:lnTo>
                <a:lnTo>
                  <a:pt x="9144000" y="2060012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6354" y="278638"/>
            <a:ext cx="663955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0771" y="6352794"/>
            <a:ext cx="1362455" cy="1790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273812"/>
            <a:ext cx="3378835" cy="230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tours/opal-coast-french-language-school-trip/" TargetMode="External"/><Relationship Id="rId2" Type="http://schemas.openxmlformats.org/officeDocument/2006/relationships/hyperlink" Target="https://www.voyagerschooltravel.com/school-trips-to-france/paris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54" y="278638"/>
            <a:ext cx="663955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4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4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Opal</a:t>
            </a:r>
            <a:r>
              <a:rPr sz="4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Coast</a:t>
            </a:r>
            <a:r>
              <a:rPr sz="4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France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54" y="1628139"/>
            <a:ext cx="1550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 Date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4484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Rando </a:t>
            </a:r>
            <a:r>
              <a:rPr spc="-20" dirty="0"/>
              <a:t>Rail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8069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bike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go-kart?</a:t>
            </a:r>
            <a:r>
              <a:rPr sz="1400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two.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takes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pedal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scenic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disused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railway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reaching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quite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wheel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bottom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61594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lovely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countryside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suitable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ages.</a:t>
            </a:r>
            <a:r>
              <a:rPr sz="1400" spc="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hammock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dogs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3619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Chocolate factory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9974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Chocolats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Beussent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world’s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popular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45085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workshop,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melting,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moulding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coating,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offered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chance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taste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yourself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49987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Local bakery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511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bakery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“Boulangerie”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demonstration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walk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away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croissant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chocolat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79514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25" dirty="0"/>
              <a:t>Le </a:t>
            </a:r>
            <a:r>
              <a:rPr spc="-50" dirty="0"/>
              <a:t>Touquet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1084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seaside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town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Touquet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miles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stunning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morning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729739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Market Mission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8069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477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animateur.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ingredients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packed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shopping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organise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3619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Desvres</a:t>
            </a:r>
            <a:r>
              <a:rPr spc="-180" dirty="0"/>
              <a:t> </a:t>
            </a:r>
            <a:r>
              <a:rPr spc="-25" dirty="0"/>
              <a:t>Art </a:t>
            </a:r>
            <a:r>
              <a:rPr spc="-10" dirty="0"/>
              <a:t>Centre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8767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workshop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techniques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offered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craft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centres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15811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rich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raw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materials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pottery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resulting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4390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Museum</a:t>
            </a:r>
            <a:r>
              <a:rPr spc="-5" dirty="0"/>
              <a:t> </a:t>
            </a:r>
            <a:r>
              <a:rPr spc="-25" dirty="0"/>
              <a:t>of </a:t>
            </a:r>
            <a:r>
              <a:rPr spc="-10" dirty="0"/>
              <a:t>Ceramics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8767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workshop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techniques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offered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craft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centres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15811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rich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raw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materials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pottery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resulting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7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Nausicaa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3370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France’s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popular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attractions,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aquarium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highlight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3365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eco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credentials,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Nausicaa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wide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exhibits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stunning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living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reef,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sea-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lion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pool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tropical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lagoon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7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</a:t>
            </a:r>
            <a:r>
              <a:rPr spc="-10" dirty="0"/>
              <a:t>Coupole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9021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dome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built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1944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12700" marR="61594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house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jet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propelled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explosive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rockets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destined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Britain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gigantic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bunker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exceptional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historical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planetarium!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5406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French </a:t>
            </a:r>
            <a:r>
              <a:rPr dirty="0"/>
              <a:t>school</a:t>
            </a:r>
            <a:r>
              <a:rPr spc="-20" dirty="0"/>
              <a:t> </a:t>
            </a:r>
            <a:r>
              <a:rPr spc="-10" dirty="0"/>
              <a:t>visit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822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morning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partner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age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chance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practise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speaking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skills!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10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3241801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35,000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7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Snail </a:t>
            </a:r>
            <a:r>
              <a:rPr spc="-20" dirty="0"/>
              <a:t>farm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711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informative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entertaining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cultivation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snails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2032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taste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5071" y="0"/>
            <a:ext cx="5138928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7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Bellewaerde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5432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239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Boasting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chute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Europe,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Bellewaerde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Park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border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Belgium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thrilling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rides,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marvel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exotic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animals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park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9738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1596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Maison </a:t>
            </a:r>
            <a:r>
              <a:rPr dirty="0"/>
              <a:t>du</a:t>
            </a:r>
            <a:r>
              <a:rPr spc="-45" dirty="0"/>
              <a:t> </a:t>
            </a:r>
            <a:r>
              <a:rPr spc="-10" dirty="0"/>
              <a:t>Marais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300863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26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Discover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Audomarois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marshland.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exhibitions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artefacts,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films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aquariums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you’ve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discovered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marshland,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glide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waterways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flat-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bottomed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expert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island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homes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residents,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flora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fauna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62687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Bread making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032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morning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bread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bread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creations!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4738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Beach games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7180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Opal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Coast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characterised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gorgeous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sandy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beaches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playground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sorts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tide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20955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equipment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3619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Étaples</a:t>
            </a:r>
            <a:r>
              <a:rPr spc="-35" dirty="0"/>
              <a:t> </a:t>
            </a:r>
            <a:r>
              <a:rPr spc="-10" dirty="0"/>
              <a:t>Military Cemetery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7730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747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Étaples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Military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Cemetery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Commonwealth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War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Graves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Commission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cemetery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Étaples,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near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Boulogne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north-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west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coast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France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cemetery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commemorates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11,500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lives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WWI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WWII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8403" y="6077458"/>
            <a:ext cx="648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9938" y="2907538"/>
            <a:ext cx="5561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France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waiting</a:t>
            </a:r>
            <a:r>
              <a:rPr spc="-40" dirty="0"/>
              <a:t> </a:t>
            </a:r>
            <a:r>
              <a:rPr dirty="0"/>
              <a:t>for</a:t>
            </a:r>
            <a:r>
              <a:rPr spc="-20" dirty="0"/>
              <a:t> you!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8D0FD127-509C-5269-71B3-6D861AFDCC78}"/>
              </a:ext>
            </a:extLst>
          </p:cNvPr>
          <p:cNvSpPr txBox="1"/>
          <p:nvPr/>
        </p:nvSpPr>
        <p:spPr>
          <a:xfrm>
            <a:off x="2417926" y="5562600"/>
            <a:ext cx="430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3"/>
              </a:rPr>
              <a:t>Click here for more information about the trip!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2089404"/>
            <a:ext cx="3286125" cy="329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child’s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ABTA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ATOL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ABTOT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Forum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(STF)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8450" marR="436245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(LOtC)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Badge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AAIAC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Adventuremark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1629155"/>
            <a:ext cx="1360169" cy="4692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550" y="553212"/>
            <a:ext cx="1535429" cy="7170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E53FAD8-BAE3-B06C-B8A4-F6C2BC1461B9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27B51D54-7E39-D510-C046-3A8E97634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7A8A53-AFB1-7670-9788-7365ABD338B2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4309" y="4572"/>
              <a:ext cx="5139690" cy="68534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3619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Meet </a:t>
            </a:r>
            <a:r>
              <a:rPr spc="-20" dirty="0"/>
              <a:t>your </a:t>
            </a:r>
            <a:r>
              <a:rPr spc="-10" dirty="0"/>
              <a:t>animateur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4218" y="2622550"/>
            <a:ext cx="291338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arrival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your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animateur!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specially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trained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native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speaking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encouraging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responses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challenge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506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494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494" y="1371600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008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506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494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142494" y="5486400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5664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7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Check</a:t>
            </a:r>
            <a:r>
              <a:rPr spc="-20" dirty="0"/>
              <a:t> </a:t>
            </a:r>
            <a:r>
              <a:rPr spc="-25" dirty="0"/>
              <a:t>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3941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7810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Moulin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aux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Draps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meet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settled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acres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peaceful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fields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plenty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wander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safely.</a:t>
            </a:r>
            <a:r>
              <a:rPr sz="14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term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time,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exclusively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meaning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few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distractions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6408" y="0"/>
            <a:ext cx="5117592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13487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Boulogne </a:t>
            </a:r>
            <a:r>
              <a:rPr dirty="0"/>
              <a:t>town</a:t>
            </a:r>
            <a:r>
              <a:rPr spc="-85" dirty="0"/>
              <a:t> </a:t>
            </a:r>
            <a:r>
              <a:rPr spc="-10" dirty="0"/>
              <a:t>trail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9021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735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activity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tailor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Town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trail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requiring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read,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speak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largest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fishing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port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France,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Boulogne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lively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atmosphere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vibrant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heart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medieval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Town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69176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20" dirty="0"/>
              <a:t>Goat </a:t>
            </a:r>
            <a:r>
              <a:rPr dirty="0"/>
              <a:t>cheese</a:t>
            </a:r>
            <a:r>
              <a:rPr spc="-50" dirty="0"/>
              <a:t> </a:t>
            </a:r>
            <a:r>
              <a:rPr spc="-20" dirty="0"/>
              <a:t>farm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759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cheese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producer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(or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alternative)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tasting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3619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Blockhaus d'Eperlecques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794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bunker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Eperlecques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biggest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bunker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France,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witness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dark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period,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1939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1945.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opened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1974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classified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"ancient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memorials"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1985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8209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100"/>
              </a:spcBef>
            </a:pPr>
            <a:r>
              <a:rPr spc="-25" dirty="0"/>
              <a:t>Les</a:t>
            </a:r>
          </a:p>
          <a:p>
            <a:pPr marL="12700">
              <a:lnSpc>
                <a:spcPts val="3890"/>
              </a:lnSpc>
            </a:pPr>
            <a:r>
              <a:rPr dirty="0"/>
              <a:t>Deux</a:t>
            </a:r>
            <a:r>
              <a:rPr spc="-25" dirty="0"/>
              <a:t> </a:t>
            </a:r>
            <a:r>
              <a:rPr spc="-20" dirty="0"/>
              <a:t>Caps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92755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92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headlands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offer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spectacular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views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channel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Opal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Coast.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Cliffs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Dover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distance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away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walk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coastal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paths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car-parks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headlands,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observe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birdlife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former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defensive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buildings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WW2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1539</Words>
  <Application>Microsoft Office PowerPoint</Application>
  <PresentationFormat>On-screen Show (4:3)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We help students reach new heights</vt:lpstr>
      <vt:lpstr>You’re in safe hands</vt:lpstr>
      <vt:lpstr>Meet your animateur</vt:lpstr>
      <vt:lpstr>Check in</vt:lpstr>
      <vt:lpstr>Boulogne town trail</vt:lpstr>
      <vt:lpstr>Goat cheese farm</vt:lpstr>
      <vt:lpstr>Blockhaus d'Eperlecques</vt:lpstr>
      <vt:lpstr>Les Deux Caps</vt:lpstr>
      <vt:lpstr>Rando Rail</vt:lpstr>
      <vt:lpstr>Chocolate factory</vt:lpstr>
      <vt:lpstr>Local bakery</vt:lpstr>
      <vt:lpstr>Le Touquet</vt:lpstr>
      <vt:lpstr>Market Mission</vt:lpstr>
      <vt:lpstr>Desvres Art Centre</vt:lpstr>
      <vt:lpstr>Museum of Ceramics</vt:lpstr>
      <vt:lpstr>Nausicaa</vt:lpstr>
      <vt:lpstr>La Coupole</vt:lpstr>
      <vt:lpstr>French school visit</vt:lpstr>
      <vt:lpstr>Snail farm</vt:lpstr>
      <vt:lpstr>Bellewaerde</vt:lpstr>
      <vt:lpstr>Maison du Marais</vt:lpstr>
      <vt:lpstr>Bread making</vt:lpstr>
      <vt:lpstr>Beach games</vt:lpstr>
      <vt:lpstr>Étaples Military Cemetery</vt:lpstr>
      <vt:lpstr>France is waiting for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Opal Coast</dc:title>
  <dc:creator>Voyager School Travel;Sam Taylor (Digital Marketing Assistant)</dc:creator>
  <cp:lastModifiedBy>Emma Heasman</cp:lastModifiedBy>
  <cp:revision>2</cp:revision>
  <dcterms:created xsi:type="dcterms:W3CDTF">2024-04-03T09:54:09Z</dcterms:created>
  <dcterms:modified xsi:type="dcterms:W3CDTF">2024-04-04T09:48:37Z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